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9" r:id="rId5"/>
    <p:sldId id="276" r:id="rId6"/>
    <p:sldId id="277" r:id="rId7"/>
    <p:sldId id="259" r:id="rId8"/>
    <p:sldId id="260" r:id="rId9"/>
    <p:sldId id="261" r:id="rId10"/>
    <p:sldId id="262" r:id="rId11"/>
    <p:sldId id="270" r:id="rId12"/>
    <p:sldId id="271" r:id="rId13"/>
    <p:sldId id="274" r:id="rId14"/>
    <p:sldId id="272" r:id="rId15"/>
    <p:sldId id="278" r:id="rId16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A"/>
    <a:srgbClr val="45A94E"/>
    <a:srgbClr val="1E2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83090-A454-412D-A96D-2DB7B3C7433B}" v="4" dt="2023-03-01T10:34:10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90"/>
    <p:restoredTop sz="94712"/>
  </p:normalViewPr>
  <p:slideViewPr>
    <p:cSldViewPr snapToGrid="0" snapToObjects="1">
      <p:cViewPr varScale="1">
        <p:scale>
          <a:sx n="59" d="100"/>
          <a:sy n="59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bwell Tõlkebüroo" userId="382663a4c0746090" providerId="LiveId" clId="{B6C83090-A454-412D-A96D-2DB7B3C7433B}"/>
    <pc:docChg chg="modSld">
      <pc:chgData name="Aabwell Tõlkebüroo" userId="382663a4c0746090" providerId="LiveId" clId="{B6C83090-A454-412D-A96D-2DB7B3C7433B}" dt="2023-03-01T10:34:10.860" v="3" actId="108"/>
      <pc:docMkLst>
        <pc:docMk/>
      </pc:docMkLst>
      <pc:sldChg chg="modSp">
        <pc:chgData name="Aabwell Tõlkebüroo" userId="382663a4c0746090" providerId="LiveId" clId="{B6C83090-A454-412D-A96D-2DB7B3C7433B}" dt="2023-03-01T10:34:10.860" v="3" actId="108"/>
        <pc:sldMkLst>
          <pc:docMk/>
          <pc:sldMk cId="1312195515" sldId="265"/>
        </pc:sldMkLst>
        <pc:spChg chg="mod">
          <ac:chgData name="Aabwell Tõlkebüroo" userId="382663a4c0746090" providerId="LiveId" clId="{B6C83090-A454-412D-A96D-2DB7B3C7433B}" dt="2023-03-01T10:34:10.860" v="3" actId="108"/>
          <ac:spMkLst>
            <pc:docMk/>
            <pc:sldMk cId="1312195515" sldId="265"/>
            <ac:spMk id="22" creationId="{4468974F-311D-E749-80CD-03E31C70C7A3}"/>
          </ac:spMkLst>
        </pc:spChg>
        <pc:spChg chg="mod">
          <ac:chgData name="Aabwell Tõlkebüroo" userId="382663a4c0746090" providerId="LiveId" clId="{B6C83090-A454-412D-A96D-2DB7B3C7433B}" dt="2023-03-01T10:33:59.286" v="2" actId="108"/>
          <ac:spMkLst>
            <pc:docMk/>
            <pc:sldMk cId="1312195515" sldId="265"/>
            <ac:spMk id="26" creationId="{6DA0C405-2CA9-2E45-BF52-C8AAF882FA7F}"/>
          </ac:spMkLst>
        </pc:spChg>
        <pc:spChg chg="mod">
          <ac:chgData name="Aabwell Tõlkebüroo" userId="382663a4c0746090" providerId="LiveId" clId="{B6C83090-A454-412D-A96D-2DB7B3C7433B}" dt="2023-03-01T10:33:54.651" v="1" actId="108"/>
          <ac:spMkLst>
            <pc:docMk/>
            <pc:sldMk cId="1312195515" sldId="265"/>
            <ac:spMk id="71" creationId="{542BB0CA-A233-5443-355A-EFDED6A2E0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6E8686-9CCD-F744-AD82-BE68F8A94E36}" type="datetimeFigureOut">
              <a:rPr lang="et-EE" smtClean="0"/>
              <a:t>18.03.2023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B4FF23-3BA0-D940-8FBD-81C3B59FF70C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635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i"/>
              <a:t>MORE INFORMATION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BB4FF23-3BA0-D940-8FBD-81C3B59FF70C}" type="slidenum">
              <a:rPr lang="et-EE" smtClean="0"/>
              <a:t>10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7935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"/>
              <a:t>MORE INFORMATION</a:t>
            </a:r>
          </a:p>
          <a:p>
            <a:pPr rtl="0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BB4FF23-3BA0-D940-8FBD-81C3B59FF70C}" type="slidenum">
              <a:rPr lang="et-EE" smtClean="0"/>
              <a:t>12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4254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"/>
              <a:t>MORE INFORMATION</a:t>
            </a:r>
          </a:p>
          <a:p>
            <a:pPr rtl="0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BB4FF23-3BA0-D940-8FBD-81C3B59FF70C}" type="slidenum">
              <a:rPr lang="et-EE" smtClean="0"/>
              <a:t>14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23404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BB4FF23-3BA0-D940-8FBD-81C3B59FF70C}" type="slidenum">
              <a:rPr lang="et-EE" smtClean="0"/>
              <a:t>15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5015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61F9-160E-7C42-88BB-3C0497047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i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68490-6D87-8E43-9C03-43A1F111D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8734D-6C43-4E41-8340-85D3540E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1D5B-E314-F94D-BDFF-B719DDB8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A3458-2796-0947-9BC4-DB051BA2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819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D188-7321-D54E-B55A-3E912984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664C9-81A7-364B-9CEE-E24F66C6D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4C323-A60A-C04C-A0F9-EAC4035E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7EE4-81D3-6349-9256-52A7D39D4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07E64-01C7-8A48-A598-0D11C5C7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42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F735-5A05-8E47-A082-D6E9254E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i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E8EA8-2AC3-D945-A48C-CC82D1B24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AB749-2449-B240-9387-5B91A771C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DC25B-502D-8844-A6B1-4D7A2E8A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9FD4D-7366-9446-9F7C-B2FEABCA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316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4183-2153-B94D-821A-6210EED5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12ECE-47CF-B141-88F7-F5BBEF513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396BA-B4A2-004C-A9F0-88F25A6D4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CCEB4-F3A3-4043-97D9-897134D8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F4C08-F76A-4A4F-8FEB-C4898644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01BF3-5EA0-9945-94EC-C41B8FEF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0027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D289-7593-CE4C-9F19-36E34C46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39B3E-99D2-1A4C-86C4-03B44BDAE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BF0B4-73C4-1F49-97C9-B6F19D07D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F1926-CB3F-F145-BE31-C96B99802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2B207-0549-054C-AF8F-545F99462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A53D99-30E7-804A-B249-6CA6EF71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891FD-7559-1C48-AB98-A5016075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36BE5-01B2-AC4C-AD91-E052F6A6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8976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BBCB-26BF-274F-B09E-71D7B3CD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504F-05B6-364F-9E14-2CA39DAA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3E56E-5BC2-3646-9AA3-6C2E01FC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F162A-6637-304D-BF79-F9547239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0884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83A2-67B4-7C4E-BF90-F8E45BEF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1BF69-B556-3A4B-B8CA-22A0D517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32CEB-9CE0-BD48-8992-9810833A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2876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D31C-AF0D-C449-B600-52805654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97B9-C6D7-2A46-9D4A-5853855B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2E0EC-E378-9945-B7B4-86267C8AF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32272-14D9-5A4B-98E5-E0CA849E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00DA7-71F1-8444-8156-8ACB3181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0956E-42E6-D94A-8A85-4B473C18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9788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A9D9-93D9-AD41-B28F-DE1849AC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87BAF-275A-B24B-B510-A4BFE8606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8F95F-0578-ED47-81BE-93F8F712C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15580-EA56-1244-B6B8-1C2D143A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C4FD9-A895-F74A-A0BE-13B17EF4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73FCE-69F3-9948-83ED-ABF0D579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7686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081C9-02B0-EE46-B3EC-29CD494F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"/>
              <a:t>Click to edit Master title style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934AA-1ADD-9146-A32A-B7D0F2B2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"/>
              <a:t>Click to 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6EEB8-842A-814C-B574-D57BCA60F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5668E8D-40E7-4646-AF7A-57184963FE08}" type="datetimeFigureOut">
              <a:rPr lang="en-EE" smtClean="0"/>
              <a:t>03/18/2023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BF7AB-3187-BB4F-BC15-5B45FBF7B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31E00-EB5B-5840-A20E-1EFB1978E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7BCCA23-FD43-8E4F-A2CD-26F5F5101014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55957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5A94E"/>
          </a:solidFill>
          <a:latin typeface="Nunito Sans Light" pitchFamily="2" charset="77"/>
          <a:ea typeface="+mj-ea"/>
          <a:cs typeface="Nunito Sans Light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5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2000" b="0" i="0" kern="1200">
          <a:solidFill>
            <a:schemeClr val="tx1"/>
          </a:solidFill>
          <a:latin typeface="Nunito Sans ExtraLight" pitchFamily="2" charset="77"/>
          <a:ea typeface="+mn-ea"/>
          <a:cs typeface="Nunito Sans Extra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800" b="0" i="0" kern="1200">
          <a:solidFill>
            <a:schemeClr val="tx1"/>
          </a:solidFill>
          <a:latin typeface="Nunito Sans ExtraLight" pitchFamily="2" charset="77"/>
          <a:ea typeface="+mn-ea"/>
          <a:cs typeface="Nunito Sans Extra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600" b="0" i="0" kern="1200">
          <a:solidFill>
            <a:schemeClr val="tx1"/>
          </a:solidFill>
          <a:latin typeface="Nunito Sans ExtraLight" pitchFamily="2" charset="77"/>
          <a:ea typeface="+mn-ea"/>
          <a:cs typeface="Nunito Sans Extra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400" b="0" i="0" kern="1200">
          <a:solidFill>
            <a:schemeClr val="tx1"/>
          </a:solidFill>
          <a:latin typeface="Nunito Sans ExtraLight" pitchFamily="2" charset="77"/>
          <a:ea typeface="+mn-ea"/>
          <a:cs typeface="Nunito Sans Extra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50000"/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1400" b="0" i="0" kern="1200">
          <a:solidFill>
            <a:schemeClr val="tx1"/>
          </a:solidFill>
          <a:latin typeface="Nunito Sans ExtraLight" pitchFamily="2" charset="77"/>
          <a:ea typeface="+mn-ea"/>
          <a:cs typeface="Nunito Sa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hyperlink" Target="https://vitalight.ee/referentsid/abb-tootmishoone-valgustid/" TargetMode="External"/><Relationship Id="rId3" Type="http://schemas.openxmlformats.org/officeDocument/2006/relationships/image" Target="../media/image68.jpg"/><Relationship Id="rId7" Type="http://schemas.openxmlformats.org/officeDocument/2006/relationships/image" Target="../media/image8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g"/><Relationship Id="rId11" Type="http://schemas.openxmlformats.org/officeDocument/2006/relationships/image" Target="../media/image1.png"/><Relationship Id="rId5" Type="http://schemas.openxmlformats.org/officeDocument/2006/relationships/image" Target="../media/image70.jpg"/><Relationship Id="rId15" Type="http://schemas.openxmlformats.org/officeDocument/2006/relationships/image" Target="../media/image73.svg"/><Relationship Id="rId10" Type="http://schemas.openxmlformats.org/officeDocument/2006/relationships/image" Target="../media/image11.svg"/><Relationship Id="rId4" Type="http://schemas.openxmlformats.org/officeDocument/2006/relationships/image" Target="../media/image69.jpg"/><Relationship Id="rId9" Type="http://schemas.openxmlformats.org/officeDocument/2006/relationships/image" Target="../media/image10.png"/><Relationship Id="rId1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2.png"/><Relationship Id="rId3" Type="http://schemas.openxmlformats.org/officeDocument/2006/relationships/image" Target="../media/image75.jpg"/><Relationship Id="rId7" Type="http://schemas.openxmlformats.org/officeDocument/2006/relationships/image" Target="../media/image9.svg"/><Relationship Id="rId12" Type="http://schemas.openxmlformats.org/officeDocument/2006/relationships/hyperlink" Target="https://vitalight.ee/referentsid/abb-tootmishoone-valgustid/" TargetMode="External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.svg"/><Relationship Id="rId5" Type="http://schemas.openxmlformats.org/officeDocument/2006/relationships/image" Target="../media/image77.jpg"/><Relationship Id="rId10" Type="http://schemas.openxmlformats.org/officeDocument/2006/relationships/image" Target="../media/image1.png"/><Relationship Id="rId4" Type="http://schemas.openxmlformats.org/officeDocument/2006/relationships/image" Target="../media/image76.jpg"/><Relationship Id="rId9" Type="http://schemas.openxmlformats.org/officeDocument/2006/relationships/image" Target="../media/image11.svg"/><Relationship Id="rId14" Type="http://schemas.openxmlformats.org/officeDocument/2006/relationships/image" Target="../media/image7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73.svg"/><Relationship Id="rId3" Type="http://schemas.openxmlformats.org/officeDocument/2006/relationships/image" Target="../media/image78.jpg"/><Relationship Id="rId7" Type="http://schemas.openxmlformats.org/officeDocument/2006/relationships/image" Target="../media/image10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hyperlink" Target="https://vitalight.ee/referentsid/abb-tootmishoone-valgustid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2.svg"/><Relationship Id="rId4" Type="http://schemas.openxmlformats.org/officeDocument/2006/relationships/image" Target="../media/image79.jp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hyperlink" Target="https://vitalight.ee/referentsid/abb-tootmishoone-valgustid/" TargetMode="External"/><Relationship Id="rId3" Type="http://schemas.openxmlformats.org/officeDocument/2006/relationships/image" Target="../media/image81.jpg"/><Relationship Id="rId7" Type="http://schemas.openxmlformats.org/officeDocument/2006/relationships/image" Target="../media/image8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g"/><Relationship Id="rId11" Type="http://schemas.openxmlformats.org/officeDocument/2006/relationships/image" Target="../media/image1.png"/><Relationship Id="rId5" Type="http://schemas.openxmlformats.org/officeDocument/2006/relationships/image" Target="../media/image83.jpg"/><Relationship Id="rId15" Type="http://schemas.openxmlformats.org/officeDocument/2006/relationships/image" Target="../media/image73.svg"/><Relationship Id="rId10" Type="http://schemas.openxmlformats.org/officeDocument/2006/relationships/image" Target="../media/image11.svg"/><Relationship Id="rId4" Type="http://schemas.openxmlformats.org/officeDocument/2006/relationships/image" Target="../media/image82.jpg"/><Relationship Id="rId9" Type="http://schemas.openxmlformats.org/officeDocument/2006/relationships/image" Target="../media/image10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5.jp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hyperlink" Target="https://vitalight.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8.pn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26.jpg"/><Relationship Id="rId5" Type="http://schemas.openxmlformats.org/officeDocument/2006/relationships/image" Target="../media/image10.png"/><Relationship Id="rId10" Type="http://schemas.openxmlformats.org/officeDocument/2006/relationships/image" Target="../media/image25.jpg"/><Relationship Id="rId4" Type="http://schemas.openxmlformats.org/officeDocument/2006/relationships/image" Target="../media/image9.sv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2.png"/><Relationship Id="rId7" Type="http://schemas.openxmlformats.org/officeDocument/2006/relationships/image" Target="../media/image30.jpeg"/><Relationship Id="rId12" Type="http://schemas.openxmlformats.org/officeDocument/2006/relationships/image" Target="../media/image35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13.sv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39.png"/><Relationship Id="rId4" Type="http://schemas.openxmlformats.org/officeDocument/2006/relationships/image" Target="../media/image13.sv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9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8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8.png"/><Relationship Id="rId18" Type="http://schemas.openxmlformats.org/officeDocument/2006/relationships/image" Target="../media/image63.svg"/><Relationship Id="rId3" Type="http://schemas.openxmlformats.org/officeDocument/2006/relationships/image" Target="../media/image52.png"/><Relationship Id="rId21" Type="http://schemas.openxmlformats.org/officeDocument/2006/relationships/image" Target="../media/image66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17" Type="http://schemas.openxmlformats.org/officeDocument/2006/relationships/image" Target="../media/image62.png"/><Relationship Id="rId2" Type="http://schemas.openxmlformats.org/officeDocument/2006/relationships/image" Target="../media/image3.jpeg"/><Relationship Id="rId16" Type="http://schemas.openxmlformats.org/officeDocument/2006/relationships/image" Target="../media/image11.svg"/><Relationship Id="rId20" Type="http://schemas.openxmlformats.org/officeDocument/2006/relationships/image" Target="../media/image6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10.png"/><Relationship Id="rId10" Type="http://schemas.openxmlformats.org/officeDocument/2006/relationships/image" Target="../media/image59.svg"/><Relationship Id="rId19" Type="http://schemas.openxmlformats.org/officeDocument/2006/relationships/image" Target="../media/image64.pn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9.svg"/><Relationship Id="rId22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ilet&#10;&#10;Description automatically generated">
            <a:extLst>
              <a:ext uri="{FF2B5EF4-FFF2-40B4-BE49-F238E27FC236}">
                <a16:creationId xmlns:a16="http://schemas.microsoft.com/office/drawing/2014/main" id="{2352092E-AF4B-7044-8878-A430665F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C11C9-FAEC-8448-8F0E-67A29AF1A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5804"/>
            <a:ext cx="9144000" cy="744992"/>
          </a:xfrm>
        </p:spPr>
        <p:txBody>
          <a:bodyPr rtlCol="0">
            <a:noAutofit/>
          </a:bodyPr>
          <a:lstStyle/>
          <a:p>
            <a:pPr rtl="0"/>
            <a:r>
              <a:rPr lang="fi" sz="3600">
                <a:latin typeface="Nunito Sans ExtraLight" pitchFamily="2" charset="77"/>
              </a:rPr>
              <a:t>Kaiken kattavat LED-valaistusratkaisut</a:t>
            </a:r>
            <a:endParaRPr lang="en-EE" sz="3600" dirty="0">
              <a:latin typeface="Nunito Sans ExtraLight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2ACE7C-47A4-A14E-BE6F-7FA6F243F72B}"/>
              </a:ext>
            </a:extLst>
          </p:cNvPr>
          <p:cNvSpPr/>
          <p:nvPr/>
        </p:nvSpPr>
        <p:spPr>
          <a:xfrm>
            <a:off x="0" y="4365170"/>
            <a:ext cx="12192000" cy="2492829"/>
          </a:xfrm>
          <a:prstGeom prst="rect">
            <a:avLst/>
          </a:prstGeom>
          <a:solidFill>
            <a:srgbClr val="45A94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E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C663555-83D5-794A-B718-8AD5D6E90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7444" y="4365169"/>
            <a:ext cx="9197112" cy="181289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E978FEC-FDAE-4D4F-A38D-1BB71EB66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625"/>
            <a:ext cx="9144000" cy="413656"/>
          </a:xfrm>
        </p:spPr>
        <p:txBody>
          <a:bodyPr rtlCol="0">
            <a:normAutofit/>
          </a:bodyPr>
          <a:lstStyle/>
          <a:p>
            <a:pPr rtl="0"/>
            <a:r>
              <a:rPr lang="fi" sz="1800" b="1" spc="600">
                <a:solidFill>
                  <a:schemeClr val="bg1"/>
                </a:solidFill>
                <a:latin typeface="Nunito Sans" pitchFamily="2" charset="77"/>
              </a:rPr>
              <a:t>KONSEPTISTA TOTEUTUKSEEN</a:t>
            </a:r>
            <a:endParaRPr lang="en-EE" sz="1800" b="1" spc="600" dirty="0">
              <a:solidFill>
                <a:schemeClr val="bg1"/>
              </a:solidFill>
              <a:latin typeface="Nunito Sans" pitchFamily="2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8753EFC-FCA5-5744-938D-35D212E4D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4487" y="5373732"/>
            <a:ext cx="212272" cy="212272"/>
          </a:xfrm>
          <a:prstGeom prst="rect">
            <a:avLst/>
          </a:prstGeom>
        </p:spPr>
      </p:pic>
      <p:grpSp>
        <p:nvGrpSpPr>
          <p:cNvPr id="14" name="Graphic 7">
            <a:extLst>
              <a:ext uri="{FF2B5EF4-FFF2-40B4-BE49-F238E27FC236}">
                <a16:creationId xmlns:a16="http://schemas.microsoft.com/office/drawing/2014/main" id="{B694DAB0-37A9-2343-9942-7E95B91E167E}"/>
              </a:ext>
            </a:extLst>
          </p:cNvPr>
          <p:cNvGrpSpPr/>
          <p:nvPr/>
        </p:nvGrpSpPr>
        <p:grpSpPr>
          <a:xfrm>
            <a:off x="6525278" y="2021856"/>
            <a:ext cx="1298397" cy="720655"/>
            <a:chOff x="6525278" y="2021856"/>
            <a:chExt cx="1298397" cy="720655"/>
          </a:xfrm>
          <a:solidFill>
            <a:srgbClr val="33302D"/>
          </a:solidFill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E992BA-721B-8641-860E-259E1AC13C1B}"/>
                </a:ext>
              </a:extLst>
            </p:cNvPr>
            <p:cNvSpPr/>
            <p:nvPr/>
          </p:nvSpPr>
          <p:spPr>
            <a:xfrm>
              <a:off x="6525278" y="2021856"/>
              <a:ext cx="71467" cy="556758"/>
            </a:xfrm>
            <a:custGeom>
              <a:avLst/>
              <a:gdLst>
                <a:gd name="connsiteX0" fmla="*/ 71467 w 71467"/>
                <a:gd name="connsiteY0" fmla="*/ 556758 h 556758"/>
                <a:gd name="connsiteX1" fmla="*/ 0 w 71467"/>
                <a:gd name="connsiteY1" fmla="*/ 556758 h 556758"/>
                <a:gd name="connsiteX2" fmla="*/ 0 w 71467"/>
                <a:gd name="connsiteY2" fmla="*/ 0 h 556758"/>
                <a:gd name="connsiteX3" fmla="*/ 71467 w 71467"/>
                <a:gd name="connsiteY3" fmla="*/ 0 h 556758"/>
                <a:gd name="connsiteX4" fmla="*/ 71467 w 71467"/>
                <a:gd name="connsiteY4" fmla="*/ 556758 h 55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67" h="556758">
                  <a:moveTo>
                    <a:pt x="71467" y="556758"/>
                  </a:moveTo>
                  <a:lnTo>
                    <a:pt x="0" y="556758"/>
                  </a:lnTo>
                  <a:lnTo>
                    <a:pt x="0" y="0"/>
                  </a:lnTo>
                  <a:lnTo>
                    <a:pt x="71467" y="0"/>
                  </a:lnTo>
                  <a:lnTo>
                    <a:pt x="71467" y="556758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731F9FE-A92C-CD41-98B7-1415DDD2A832}"/>
                </a:ext>
              </a:extLst>
            </p:cNvPr>
            <p:cNvSpPr/>
            <p:nvPr/>
          </p:nvSpPr>
          <p:spPr>
            <a:xfrm>
              <a:off x="6681630" y="2021856"/>
              <a:ext cx="71467" cy="556758"/>
            </a:xfrm>
            <a:custGeom>
              <a:avLst/>
              <a:gdLst>
                <a:gd name="connsiteX0" fmla="*/ 71467 w 71467"/>
                <a:gd name="connsiteY0" fmla="*/ 77775 h 556758"/>
                <a:gd name="connsiteX1" fmla="*/ 0 w 71467"/>
                <a:gd name="connsiteY1" fmla="*/ 77775 h 556758"/>
                <a:gd name="connsiteX2" fmla="*/ 0 w 71467"/>
                <a:gd name="connsiteY2" fmla="*/ 0 h 556758"/>
                <a:gd name="connsiteX3" fmla="*/ 71467 w 71467"/>
                <a:gd name="connsiteY3" fmla="*/ 0 h 556758"/>
                <a:gd name="connsiteX4" fmla="*/ 71467 w 71467"/>
                <a:gd name="connsiteY4" fmla="*/ 77775 h 556758"/>
                <a:gd name="connsiteX5" fmla="*/ 71467 w 71467"/>
                <a:gd name="connsiteY5" fmla="*/ 556758 h 556758"/>
                <a:gd name="connsiteX6" fmla="*/ 0 w 71467"/>
                <a:gd name="connsiteY6" fmla="*/ 556758 h 556758"/>
                <a:gd name="connsiteX7" fmla="*/ 0 w 71467"/>
                <a:gd name="connsiteY7" fmla="*/ 153844 h 556758"/>
                <a:gd name="connsiteX8" fmla="*/ 71467 w 71467"/>
                <a:gd name="connsiteY8" fmla="*/ 153844 h 556758"/>
                <a:gd name="connsiteX9" fmla="*/ 71467 w 71467"/>
                <a:gd name="connsiteY9" fmla="*/ 556758 h 55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467" h="556758">
                  <a:moveTo>
                    <a:pt x="71467" y="77775"/>
                  </a:moveTo>
                  <a:lnTo>
                    <a:pt x="0" y="77775"/>
                  </a:lnTo>
                  <a:lnTo>
                    <a:pt x="0" y="0"/>
                  </a:lnTo>
                  <a:lnTo>
                    <a:pt x="71467" y="0"/>
                  </a:lnTo>
                  <a:lnTo>
                    <a:pt x="71467" y="77775"/>
                  </a:lnTo>
                  <a:close/>
                  <a:moveTo>
                    <a:pt x="71467" y="556758"/>
                  </a:moveTo>
                  <a:lnTo>
                    <a:pt x="0" y="556758"/>
                  </a:lnTo>
                  <a:lnTo>
                    <a:pt x="0" y="153844"/>
                  </a:lnTo>
                  <a:lnTo>
                    <a:pt x="71467" y="153844"/>
                  </a:lnTo>
                  <a:lnTo>
                    <a:pt x="71467" y="556758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D6D936-288D-6F47-82F1-65031928C3C3}"/>
                </a:ext>
              </a:extLst>
            </p:cNvPr>
            <p:cNvSpPr/>
            <p:nvPr/>
          </p:nvSpPr>
          <p:spPr>
            <a:xfrm>
              <a:off x="6817807" y="2165836"/>
              <a:ext cx="354385" cy="576676"/>
            </a:xfrm>
            <a:custGeom>
              <a:avLst/>
              <a:gdLst>
                <a:gd name="connsiteX0" fmla="*/ 354385 w 354385"/>
                <a:gd name="connsiteY0" fmla="*/ 381574 h 576676"/>
                <a:gd name="connsiteX1" fmla="*/ 178049 w 354385"/>
                <a:gd name="connsiteY1" fmla="*/ 576676 h 576676"/>
                <a:gd name="connsiteX2" fmla="*/ 109532 w 354385"/>
                <a:gd name="connsiteY2" fmla="*/ 568235 h 576676"/>
                <a:gd name="connsiteX3" fmla="*/ 57668 w 354385"/>
                <a:gd name="connsiteY3" fmla="*/ 543954 h 576676"/>
                <a:gd name="connsiteX4" fmla="*/ 24837 w 354385"/>
                <a:gd name="connsiteY4" fmla="*/ 505256 h 576676"/>
                <a:gd name="connsiteX5" fmla="*/ 13323 w 354385"/>
                <a:gd name="connsiteY5" fmla="*/ 453564 h 576676"/>
                <a:gd name="connsiteX6" fmla="*/ 88025 w 354385"/>
                <a:gd name="connsiteY6" fmla="*/ 453564 h 576676"/>
                <a:gd name="connsiteX7" fmla="*/ 175955 w 354385"/>
                <a:gd name="connsiteY7" fmla="*/ 520242 h 576676"/>
                <a:gd name="connsiteX8" fmla="*/ 221348 w 354385"/>
                <a:gd name="connsiteY8" fmla="*/ 514077 h 576676"/>
                <a:gd name="connsiteX9" fmla="*/ 254750 w 354385"/>
                <a:gd name="connsiteY9" fmla="*/ 492451 h 576676"/>
                <a:gd name="connsiteX10" fmla="*/ 275400 w 354385"/>
                <a:gd name="connsiteY10" fmla="*/ 450908 h 576676"/>
                <a:gd name="connsiteX11" fmla="*/ 282442 w 354385"/>
                <a:gd name="connsiteY11" fmla="*/ 384419 h 576676"/>
                <a:gd name="connsiteX12" fmla="*/ 282442 w 354385"/>
                <a:gd name="connsiteY12" fmla="*/ 365070 h 576676"/>
                <a:gd name="connsiteX13" fmla="*/ 166820 w 354385"/>
                <a:gd name="connsiteY13" fmla="*/ 422643 h 576676"/>
                <a:gd name="connsiteX14" fmla="*/ 95163 w 354385"/>
                <a:gd name="connsiteY14" fmla="*/ 407847 h 576676"/>
                <a:gd name="connsiteX15" fmla="*/ 42918 w 354385"/>
                <a:gd name="connsiteY15" fmla="*/ 365639 h 576676"/>
                <a:gd name="connsiteX16" fmla="*/ 10944 w 354385"/>
                <a:gd name="connsiteY16" fmla="*/ 299815 h 576676"/>
                <a:gd name="connsiteX17" fmla="*/ 0 w 354385"/>
                <a:gd name="connsiteY17" fmla="*/ 214452 h 576676"/>
                <a:gd name="connsiteX18" fmla="*/ 13227 w 354385"/>
                <a:gd name="connsiteY18" fmla="*/ 124915 h 576676"/>
                <a:gd name="connsiteX19" fmla="*/ 49294 w 354385"/>
                <a:gd name="connsiteY19" fmla="*/ 57383 h 576676"/>
                <a:gd name="connsiteX20" fmla="*/ 103346 w 354385"/>
                <a:gd name="connsiteY20" fmla="*/ 14796 h 576676"/>
                <a:gd name="connsiteX21" fmla="*/ 170817 w 354385"/>
                <a:gd name="connsiteY21" fmla="*/ 0 h 576676"/>
                <a:gd name="connsiteX22" fmla="*/ 282252 w 354385"/>
                <a:gd name="connsiteY22" fmla="*/ 40785 h 576676"/>
                <a:gd name="connsiteX23" fmla="*/ 282252 w 354385"/>
                <a:gd name="connsiteY23" fmla="*/ 9959 h 576676"/>
                <a:gd name="connsiteX24" fmla="*/ 354100 w 354385"/>
                <a:gd name="connsiteY24" fmla="*/ 9959 h 576676"/>
                <a:gd name="connsiteX25" fmla="*/ 354100 w 354385"/>
                <a:gd name="connsiteY25" fmla="*/ 381574 h 576676"/>
                <a:gd name="connsiteX26" fmla="*/ 282538 w 354385"/>
                <a:gd name="connsiteY26" fmla="*/ 296400 h 576676"/>
                <a:gd name="connsiteX27" fmla="*/ 282538 w 354385"/>
                <a:gd name="connsiteY27" fmla="*/ 105471 h 576676"/>
                <a:gd name="connsiteX28" fmla="*/ 175575 w 354385"/>
                <a:gd name="connsiteY28" fmla="*/ 56529 h 576676"/>
                <a:gd name="connsiteX29" fmla="*/ 133894 w 354385"/>
                <a:gd name="connsiteY29" fmla="*/ 66394 h 576676"/>
                <a:gd name="connsiteX30" fmla="*/ 102109 w 354385"/>
                <a:gd name="connsiteY30" fmla="*/ 95986 h 576676"/>
                <a:gd name="connsiteX31" fmla="*/ 81649 w 354385"/>
                <a:gd name="connsiteY31" fmla="*/ 145402 h 576676"/>
                <a:gd name="connsiteX32" fmla="*/ 74417 w 354385"/>
                <a:gd name="connsiteY32" fmla="*/ 214546 h 576676"/>
                <a:gd name="connsiteX33" fmla="*/ 100396 w 354385"/>
                <a:gd name="connsiteY33" fmla="*/ 327511 h 576676"/>
                <a:gd name="connsiteX34" fmla="*/ 172625 w 354385"/>
                <a:gd name="connsiteY34" fmla="*/ 366019 h 576676"/>
                <a:gd name="connsiteX35" fmla="*/ 230008 w 354385"/>
                <a:gd name="connsiteY35" fmla="*/ 348946 h 576676"/>
                <a:gd name="connsiteX36" fmla="*/ 282442 w 354385"/>
                <a:gd name="connsiteY36" fmla="*/ 296495 h 5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4385" h="576676">
                  <a:moveTo>
                    <a:pt x="354385" y="381574"/>
                  </a:moveTo>
                  <a:cubicBezTo>
                    <a:pt x="354385" y="511611"/>
                    <a:pt x="295575" y="576676"/>
                    <a:pt x="178049" y="576676"/>
                  </a:cubicBezTo>
                  <a:cubicBezTo>
                    <a:pt x="152736" y="576676"/>
                    <a:pt x="129897" y="573831"/>
                    <a:pt x="109532" y="568235"/>
                  </a:cubicBezTo>
                  <a:cubicBezTo>
                    <a:pt x="89167" y="562639"/>
                    <a:pt x="71848" y="554482"/>
                    <a:pt x="57668" y="543954"/>
                  </a:cubicBezTo>
                  <a:cubicBezTo>
                    <a:pt x="43489" y="533426"/>
                    <a:pt x="32545" y="520526"/>
                    <a:pt x="24837" y="505256"/>
                  </a:cubicBezTo>
                  <a:cubicBezTo>
                    <a:pt x="17129" y="489985"/>
                    <a:pt x="13323" y="472818"/>
                    <a:pt x="13323" y="453564"/>
                  </a:cubicBezTo>
                  <a:lnTo>
                    <a:pt x="88025" y="453564"/>
                  </a:lnTo>
                  <a:cubicBezTo>
                    <a:pt x="88025" y="498047"/>
                    <a:pt x="117335" y="520242"/>
                    <a:pt x="175955" y="520242"/>
                  </a:cubicBezTo>
                  <a:cubicBezTo>
                    <a:pt x="192990" y="520242"/>
                    <a:pt x="208120" y="518155"/>
                    <a:pt x="221348" y="514077"/>
                  </a:cubicBezTo>
                  <a:cubicBezTo>
                    <a:pt x="234576" y="509998"/>
                    <a:pt x="245710" y="502790"/>
                    <a:pt x="254750" y="492451"/>
                  </a:cubicBezTo>
                  <a:cubicBezTo>
                    <a:pt x="263886" y="482208"/>
                    <a:pt x="270737" y="468265"/>
                    <a:pt x="275400" y="450908"/>
                  </a:cubicBezTo>
                  <a:cubicBezTo>
                    <a:pt x="280063" y="433456"/>
                    <a:pt x="282442" y="411356"/>
                    <a:pt x="282442" y="384419"/>
                  </a:cubicBezTo>
                  <a:lnTo>
                    <a:pt x="282442" y="365070"/>
                  </a:lnTo>
                  <a:cubicBezTo>
                    <a:pt x="249421" y="403484"/>
                    <a:pt x="210880" y="422643"/>
                    <a:pt x="166820" y="422643"/>
                  </a:cubicBezTo>
                  <a:cubicBezTo>
                    <a:pt x="139889" y="422643"/>
                    <a:pt x="116003" y="417711"/>
                    <a:pt x="95163" y="407847"/>
                  </a:cubicBezTo>
                  <a:cubicBezTo>
                    <a:pt x="74417" y="397983"/>
                    <a:pt x="57002" y="383945"/>
                    <a:pt x="42918" y="365639"/>
                  </a:cubicBezTo>
                  <a:cubicBezTo>
                    <a:pt x="28834" y="347429"/>
                    <a:pt x="18176" y="325424"/>
                    <a:pt x="10944" y="299815"/>
                  </a:cubicBezTo>
                  <a:cubicBezTo>
                    <a:pt x="3616" y="274206"/>
                    <a:pt x="0" y="245751"/>
                    <a:pt x="0" y="214452"/>
                  </a:cubicBezTo>
                  <a:cubicBezTo>
                    <a:pt x="0" y="181255"/>
                    <a:pt x="4377" y="151378"/>
                    <a:pt x="13227" y="124915"/>
                  </a:cubicBezTo>
                  <a:cubicBezTo>
                    <a:pt x="21983" y="98452"/>
                    <a:pt x="34068" y="75973"/>
                    <a:pt x="49294" y="57383"/>
                  </a:cubicBezTo>
                  <a:cubicBezTo>
                    <a:pt x="64615" y="38888"/>
                    <a:pt x="82601" y="24660"/>
                    <a:pt x="103346" y="14796"/>
                  </a:cubicBezTo>
                  <a:cubicBezTo>
                    <a:pt x="124092" y="4932"/>
                    <a:pt x="146646" y="0"/>
                    <a:pt x="170817" y="0"/>
                  </a:cubicBezTo>
                  <a:cubicBezTo>
                    <a:pt x="214020" y="0"/>
                    <a:pt x="251229" y="13563"/>
                    <a:pt x="282252" y="40785"/>
                  </a:cubicBezTo>
                  <a:lnTo>
                    <a:pt x="282252" y="9959"/>
                  </a:lnTo>
                  <a:lnTo>
                    <a:pt x="354100" y="9959"/>
                  </a:lnTo>
                  <a:lnTo>
                    <a:pt x="354100" y="381574"/>
                  </a:lnTo>
                  <a:close/>
                  <a:moveTo>
                    <a:pt x="282538" y="296400"/>
                  </a:moveTo>
                  <a:lnTo>
                    <a:pt x="282538" y="105471"/>
                  </a:lnTo>
                  <a:cubicBezTo>
                    <a:pt x="250373" y="72843"/>
                    <a:pt x="214687" y="56529"/>
                    <a:pt x="175575" y="56529"/>
                  </a:cubicBezTo>
                  <a:cubicBezTo>
                    <a:pt x="160158" y="56529"/>
                    <a:pt x="146265" y="59849"/>
                    <a:pt x="133894" y="66394"/>
                  </a:cubicBezTo>
                  <a:cubicBezTo>
                    <a:pt x="121522" y="72938"/>
                    <a:pt x="110960" y="82897"/>
                    <a:pt x="102109" y="95986"/>
                  </a:cubicBezTo>
                  <a:cubicBezTo>
                    <a:pt x="93259" y="109170"/>
                    <a:pt x="86503" y="125579"/>
                    <a:pt x="81649" y="145402"/>
                  </a:cubicBezTo>
                  <a:cubicBezTo>
                    <a:pt x="76796" y="165131"/>
                    <a:pt x="74417" y="188179"/>
                    <a:pt x="74417" y="214546"/>
                  </a:cubicBezTo>
                  <a:cubicBezTo>
                    <a:pt x="74417" y="264247"/>
                    <a:pt x="83077" y="301901"/>
                    <a:pt x="100396" y="327511"/>
                  </a:cubicBezTo>
                  <a:cubicBezTo>
                    <a:pt x="117716" y="353214"/>
                    <a:pt x="141792" y="366019"/>
                    <a:pt x="172625" y="366019"/>
                  </a:cubicBezTo>
                  <a:cubicBezTo>
                    <a:pt x="192419" y="366019"/>
                    <a:pt x="211546" y="360328"/>
                    <a:pt x="230008" y="348946"/>
                  </a:cubicBezTo>
                  <a:cubicBezTo>
                    <a:pt x="248469" y="337564"/>
                    <a:pt x="265979" y="320112"/>
                    <a:pt x="282442" y="296495"/>
                  </a:cubicBez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461D341-2C18-134D-B0BD-82919EC178C8}"/>
                </a:ext>
              </a:extLst>
            </p:cNvPr>
            <p:cNvSpPr/>
            <p:nvPr/>
          </p:nvSpPr>
          <p:spPr>
            <a:xfrm>
              <a:off x="7257458" y="2021951"/>
              <a:ext cx="329547" cy="556758"/>
            </a:xfrm>
            <a:custGeom>
              <a:avLst/>
              <a:gdLst>
                <a:gd name="connsiteX0" fmla="*/ 71467 w 329547"/>
                <a:gd name="connsiteY0" fmla="*/ 204872 h 556758"/>
                <a:gd name="connsiteX1" fmla="*/ 128660 w 329547"/>
                <a:gd name="connsiteY1" fmla="*/ 158965 h 556758"/>
                <a:gd name="connsiteX2" fmla="*/ 192038 w 329547"/>
                <a:gd name="connsiteY2" fmla="*/ 143979 h 556758"/>
                <a:gd name="connsiteX3" fmla="*/ 329548 w 329547"/>
                <a:gd name="connsiteY3" fmla="*/ 292986 h 556758"/>
                <a:gd name="connsiteX4" fmla="*/ 329548 w 329547"/>
                <a:gd name="connsiteY4" fmla="*/ 556758 h 556758"/>
                <a:gd name="connsiteX5" fmla="*/ 256844 w 329547"/>
                <a:gd name="connsiteY5" fmla="*/ 556758 h 556758"/>
                <a:gd name="connsiteX6" fmla="*/ 256844 w 329547"/>
                <a:gd name="connsiteY6" fmla="*/ 296685 h 556758"/>
                <a:gd name="connsiteX7" fmla="*/ 239334 w 329547"/>
                <a:gd name="connsiteY7" fmla="*/ 225264 h 556758"/>
                <a:gd name="connsiteX8" fmla="*/ 182141 w 329547"/>
                <a:gd name="connsiteY8" fmla="*/ 203639 h 556758"/>
                <a:gd name="connsiteX9" fmla="*/ 71467 w 329547"/>
                <a:gd name="connsiteY9" fmla="*/ 267851 h 556758"/>
                <a:gd name="connsiteX10" fmla="*/ 71467 w 329547"/>
                <a:gd name="connsiteY10" fmla="*/ 556758 h 556758"/>
                <a:gd name="connsiteX11" fmla="*/ 0 w 329547"/>
                <a:gd name="connsiteY11" fmla="*/ 556758 h 556758"/>
                <a:gd name="connsiteX12" fmla="*/ 0 w 329547"/>
                <a:gd name="connsiteY12" fmla="*/ 0 h 556758"/>
                <a:gd name="connsiteX13" fmla="*/ 71467 w 329547"/>
                <a:gd name="connsiteY13" fmla="*/ 0 h 556758"/>
                <a:gd name="connsiteX14" fmla="*/ 71467 w 329547"/>
                <a:gd name="connsiteY14" fmla="*/ 204967 h 55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9547" h="556758">
                  <a:moveTo>
                    <a:pt x="71467" y="204872"/>
                  </a:moveTo>
                  <a:cubicBezTo>
                    <a:pt x="89358" y="184290"/>
                    <a:pt x="108390" y="169019"/>
                    <a:pt x="128660" y="158965"/>
                  </a:cubicBezTo>
                  <a:cubicBezTo>
                    <a:pt x="148930" y="148911"/>
                    <a:pt x="170056" y="143979"/>
                    <a:pt x="192038" y="143979"/>
                  </a:cubicBezTo>
                  <a:cubicBezTo>
                    <a:pt x="283680" y="143979"/>
                    <a:pt x="329548" y="193680"/>
                    <a:pt x="329548" y="292986"/>
                  </a:cubicBezTo>
                  <a:lnTo>
                    <a:pt x="329548" y="556758"/>
                  </a:lnTo>
                  <a:lnTo>
                    <a:pt x="256844" y="556758"/>
                  </a:lnTo>
                  <a:lnTo>
                    <a:pt x="256844" y="296685"/>
                  </a:lnTo>
                  <a:cubicBezTo>
                    <a:pt x="256844" y="263488"/>
                    <a:pt x="251039" y="239681"/>
                    <a:pt x="239334" y="225264"/>
                  </a:cubicBezTo>
                  <a:cubicBezTo>
                    <a:pt x="227629" y="210847"/>
                    <a:pt x="208596" y="203639"/>
                    <a:pt x="182141" y="203639"/>
                  </a:cubicBezTo>
                  <a:cubicBezTo>
                    <a:pt x="145504" y="203639"/>
                    <a:pt x="108676" y="225075"/>
                    <a:pt x="71467" y="267851"/>
                  </a:cubicBezTo>
                  <a:lnTo>
                    <a:pt x="71467" y="556758"/>
                  </a:lnTo>
                  <a:lnTo>
                    <a:pt x="0" y="556758"/>
                  </a:lnTo>
                  <a:lnTo>
                    <a:pt x="0" y="0"/>
                  </a:lnTo>
                  <a:lnTo>
                    <a:pt x="71467" y="0"/>
                  </a:lnTo>
                  <a:lnTo>
                    <a:pt x="71467" y="204967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F8BB429-50A0-6B45-A8DF-C7F0C7B1F52C}"/>
                </a:ext>
              </a:extLst>
            </p:cNvPr>
            <p:cNvSpPr/>
            <p:nvPr/>
          </p:nvSpPr>
          <p:spPr>
            <a:xfrm>
              <a:off x="7626689" y="2075256"/>
              <a:ext cx="196986" cy="509144"/>
            </a:xfrm>
            <a:custGeom>
              <a:avLst/>
              <a:gdLst>
                <a:gd name="connsiteX0" fmla="*/ 196986 w 196986"/>
                <a:gd name="connsiteY0" fmla="*/ 503833 h 509144"/>
                <a:gd name="connsiteX1" fmla="*/ 145408 w 196986"/>
                <a:gd name="connsiteY1" fmla="*/ 509145 h 509144"/>
                <a:gd name="connsiteX2" fmla="*/ 94401 w 196986"/>
                <a:gd name="connsiteY2" fmla="*/ 501367 h 509144"/>
                <a:gd name="connsiteX3" fmla="*/ 65662 w 196986"/>
                <a:gd name="connsiteY3" fmla="*/ 478129 h 509144"/>
                <a:gd name="connsiteX4" fmla="*/ 52815 w 196986"/>
                <a:gd name="connsiteY4" fmla="*/ 439431 h 509144"/>
                <a:gd name="connsiteX5" fmla="*/ 49960 w 196986"/>
                <a:gd name="connsiteY5" fmla="*/ 385273 h 509144"/>
                <a:gd name="connsiteX6" fmla="*/ 49960 w 196986"/>
                <a:gd name="connsiteY6" fmla="*/ 156025 h 509144"/>
                <a:gd name="connsiteX7" fmla="*/ 0 w 196986"/>
                <a:gd name="connsiteY7" fmla="*/ 156025 h 509144"/>
                <a:gd name="connsiteX8" fmla="*/ 0 w 196986"/>
                <a:gd name="connsiteY8" fmla="*/ 100444 h 509144"/>
                <a:gd name="connsiteX9" fmla="*/ 49960 w 196986"/>
                <a:gd name="connsiteY9" fmla="*/ 100444 h 509144"/>
                <a:gd name="connsiteX10" fmla="*/ 49960 w 196986"/>
                <a:gd name="connsiteY10" fmla="*/ 0 h 509144"/>
                <a:gd name="connsiteX11" fmla="*/ 121808 w 196986"/>
                <a:gd name="connsiteY11" fmla="*/ 0 h 509144"/>
                <a:gd name="connsiteX12" fmla="*/ 121808 w 196986"/>
                <a:gd name="connsiteY12" fmla="*/ 100444 h 509144"/>
                <a:gd name="connsiteX13" fmla="*/ 187851 w 196986"/>
                <a:gd name="connsiteY13" fmla="*/ 100444 h 509144"/>
                <a:gd name="connsiteX14" fmla="*/ 187851 w 196986"/>
                <a:gd name="connsiteY14" fmla="*/ 156025 h 509144"/>
                <a:gd name="connsiteX15" fmla="*/ 121808 w 196986"/>
                <a:gd name="connsiteY15" fmla="*/ 156025 h 509144"/>
                <a:gd name="connsiteX16" fmla="*/ 121808 w 196986"/>
                <a:gd name="connsiteY16" fmla="*/ 388498 h 509144"/>
                <a:gd name="connsiteX17" fmla="*/ 124472 w 196986"/>
                <a:gd name="connsiteY17" fmla="*/ 422453 h 509144"/>
                <a:gd name="connsiteX18" fmla="*/ 132276 w 196986"/>
                <a:gd name="connsiteY18" fmla="*/ 441802 h 509144"/>
                <a:gd name="connsiteX19" fmla="*/ 144647 w 196986"/>
                <a:gd name="connsiteY19" fmla="*/ 450623 h 509144"/>
                <a:gd name="connsiteX20" fmla="*/ 160920 w 196986"/>
                <a:gd name="connsiteY20" fmla="*/ 452710 h 509144"/>
                <a:gd name="connsiteX21" fmla="*/ 179476 w 196986"/>
                <a:gd name="connsiteY21" fmla="*/ 451856 h 509144"/>
                <a:gd name="connsiteX22" fmla="*/ 196796 w 196986"/>
                <a:gd name="connsiteY22" fmla="*/ 449770 h 509144"/>
                <a:gd name="connsiteX23" fmla="*/ 196796 w 196986"/>
                <a:gd name="connsiteY23" fmla="*/ 503643 h 50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6986" h="509144">
                  <a:moveTo>
                    <a:pt x="196986" y="503833"/>
                  </a:moveTo>
                  <a:cubicBezTo>
                    <a:pt x="181855" y="507437"/>
                    <a:pt x="164631" y="509145"/>
                    <a:pt x="145408" y="509145"/>
                  </a:cubicBezTo>
                  <a:cubicBezTo>
                    <a:pt x="123902" y="509145"/>
                    <a:pt x="106963" y="506489"/>
                    <a:pt x="94401" y="501367"/>
                  </a:cubicBezTo>
                  <a:cubicBezTo>
                    <a:pt x="81840" y="496150"/>
                    <a:pt x="72324" y="488373"/>
                    <a:pt x="65662" y="478129"/>
                  </a:cubicBezTo>
                  <a:cubicBezTo>
                    <a:pt x="59096" y="467791"/>
                    <a:pt x="54813" y="454986"/>
                    <a:pt x="52815" y="439431"/>
                  </a:cubicBezTo>
                  <a:cubicBezTo>
                    <a:pt x="50912" y="423971"/>
                    <a:pt x="49960" y="405855"/>
                    <a:pt x="49960" y="385273"/>
                  </a:cubicBezTo>
                  <a:lnTo>
                    <a:pt x="49960" y="156025"/>
                  </a:lnTo>
                  <a:lnTo>
                    <a:pt x="0" y="156025"/>
                  </a:lnTo>
                  <a:lnTo>
                    <a:pt x="0" y="100444"/>
                  </a:lnTo>
                  <a:lnTo>
                    <a:pt x="49960" y="100444"/>
                  </a:lnTo>
                  <a:lnTo>
                    <a:pt x="49960" y="0"/>
                  </a:lnTo>
                  <a:lnTo>
                    <a:pt x="121808" y="0"/>
                  </a:lnTo>
                  <a:lnTo>
                    <a:pt x="121808" y="100444"/>
                  </a:lnTo>
                  <a:lnTo>
                    <a:pt x="187851" y="100444"/>
                  </a:lnTo>
                  <a:lnTo>
                    <a:pt x="187851" y="156025"/>
                  </a:lnTo>
                  <a:lnTo>
                    <a:pt x="121808" y="156025"/>
                  </a:lnTo>
                  <a:lnTo>
                    <a:pt x="121808" y="388498"/>
                  </a:lnTo>
                  <a:cubicBezTo>
                    <a:pt x="121808" y="402725"/>
                    <a:pt x="122664" y="414107"/>
                    <a:pt x="124472" y="422453"/>
                  </a:cubicBezTo>
                  <a:cubicBezTo>
                    <a:pt x="126281" y="430800"/>
                    <a:pt x="128850" y="437250"/>
                    <a:pt x="132276" y="441802"/>
                  </a:cubicBezTo>
                  <a:cubicBezTo>
                    <a:pt x="135702" y="446355"/>
                    <a:pt x="139794" y="449295"/>
                    <a:pt x="144647" y="450623"/>
                  </a:cubicBezTo>
                  <a:cubicBezTo>
                    <a:pt x="149405" y="452046"/>
                    <a:pt x="154925" y="452710"/>
                    <a:pt x="160920" y="452710"/>
                  </a:cubicBezTo>
                  <a:cubicBezTo>
                    <a:pt x="166915" y="452710"/>
                    <a:pt x="173386" y="452425"/>
                    <a:pt x="179476" y="451856"/>
                  </a:cubicBezTo>
                  <a:cubicBezTo>
                    <a:pt x="185567" y="451287"/>
                    <a:pt x="191277" y="450623"/>
                    <a:pt x="196796" y="449770"/>
                  </a:cubicBezTo>
                  <a:lnTo>
                    <a:pt x="196796" y="503643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</p:grpSp>
      <p:grpSp>
        <p:nvGrpSpPr>
          <p:cNvPr id="21" name="Graphic 7">
            <a:extLst>
              <a:ext uri="{FF2B5EF4-FFF2-40B4-BE49-F238E27FC236}">
                <a16:creationId xmlns:a16="http://schemas.microsoft.com/office/drawing/2014/main" id="{5BE9EDC4-BF15-614B-888A-FD986178A43D}"/>
              </a:ext>
            </a:extLst>
          </p:cNvPr>
          <p:cNvGrpSpPr/>
          <p:nvPr/>
        </p:nvGrpSpPr>
        <p:grpSpPr>
          <a:xfrm>
            <a:off x="5019045" y="2031246"/>
            <a:ext cx="1444376" cy="548316"/>
            <a:chOff x="5019045" y="2031246"/>
            <a:chExt cx="1444376" cy="548316"/>
          </a:xfrm>
          <a:solidFill>
            <a:srgbClr val="45A94E"/>
          </a:solidFill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7619F19-2CE6-334A-B1F1-068BA302141D}"/>
                </a:ext>
              </a:extLst>
            </p:cNvPr>
            <p:cNvSpPr/>
            <p:nvPr/>
          </p:nvSpPr>
          <p:spPr>
            <a:xfrm>
              <a:off x="5019045" y="2031246"/>
              <a:ext cx="442505" cy="548316"/>
            </a:xfrm>
            <a:custGeom>
              <a:avLst/>
              <a:gdLst>
                <a:gd name="connsiteX0" fmla="*/ 270452 w 442505"/>
                <a:gd name="connsiteY0" fmla="*/ 548317 h 548316"/>
                <a:gd name="connsiteX1" fmla="*/ 169675 w 442505"/>
                <a:gd name="connsiteY1" fmla="*/ 548317 h 548316"/>
                <a:gd name="connsiteX2" fmla="*/ 0 w 442505"/>
                <a:gd name="connsiteY2" fmla="*/ 0 h 548316"/>
                <a:gd name="connsiteX3" fmla="*/ 104774 w 442505"/>
                <a:gd name="connsiteY3" fmla="*/ 0 h 548316"/>
                <a:gd name="connsiteX4" fmla="*/ 230959 w 442505"/>
                <a:gd name="connsiteY4" fmla="*/ 420177 h 548316"/>
                <a:gd name="connsiteX5" fmla="*/ 359905 w 442505"/>
                <a:gd name="connsiteY5" fmla="*/ 0 h 548316"/>
                <a:gd name="connsiteX6" fmla="*/ 442506 w 442505"/>
                <a:gd name="connsiteY6" fmla="*/ 0 h 548316"/>
                <a:gd name="connsiteX7" fmla="*/ 270452 w 442505"/>
                <a:gd name="connsiteY7" fmla="*/ 548317 h 5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505" h="548316">
                  <a:moveTo>
                    <a:pt x="270452" y="548317"/>
                  </a:moveTo>
                  <a:lnTo>
                    <a:pt x="169675" y="548317"/>
                  </a:lnTo>
                  <a:lnTo>
                    <a:pt x="0" y="0"/>
                  </a:lnTo>
                  <a:lnTo>
                    <a:pt x="104774" y="0"/>
                  </a:lnTo>
                  <a:lnTo>
                    <a:pt x="230959" y="420177"/>
                  </a:lnTo>
                  <a:lnTo>
                    <a:pt x="359905" y="0"/>
                  </a:lnTo>
                  <a:lnTo>
                    <a:pt x="442506" y="0"/>
                  </a:lnTo>
                  <a:lnTo>
                    <a:pt x="270452" y="548317"/>
                  </a:lnTo>
                  <a:close/>
                </a:path>
              </a:pathLst>
            </a:custGeom>
            <a:solidFill>
              <a:srgbClr val="45A94E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7A8A89E-5B22-F841-A928-C31554C04E5A}"/>
                </a:ext>
              </a:extLst>
            </p:cNvPr>
            <p:cNvSpPr/>
            <p:nvPr/>
          </p:nvSpPr>
          <p:spPr>
            <a:xfrm>
              <a:off x="5502471" y="2031246"/>
              <a:ext cx="99159" cy="548316"/>
            </a:xfrm>
            <a:custGeom>
              <a:avLst/>
              <a:gdLst>
                <a:gd name="connsiteX0" fmla="*/ 99159 w 99159"/>
                <a:gd name="connsiteY0" fmla="*/ 548317 h 548316"/>
                <a:gd name="connsiteX1" fmla="*/ 0 w 99159"/>
                <a:gd name="connsiteY1" fmla="*/ 548317 h 548316"/>
                <a:gd name="connsiteX2" fmla="*/ 0 w 99159"/>
                <a:gd name="connsiteY2" fmla="*/ 0 h 548316"/>
                <a:gd name="connsiteX3" fmla="*/ 99159 w 99159"/>
                <a:gd name="connsiteY3" fmla="*/ 0 h 548316"/>
                <a:gd name="connsiteX4" fmla="*/ 99159 w 99159"/>
                <a:gd name="connsiteY4" fmla="*/ 548317 h 5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59" h="548316">
                  <a:moveTo>
                    <a:pt x="99159" y="548317"/>
                  </a:moveTo>
                  <a:lnTo>
                    <a:pt x="0" y="548317"/>
                  </a:lnTo>
                  <a:lnTo>
                    <a:pt x="0" y="0"/>
                  </a:lnTo>
                  <a:lnTo>
                    <a:pt x="99159" y="0"/>
                  </a:lnTo>
                  <a:lnTo>
                    <a:pt x="99159" y="548317"/>
                  </a:lnTo>
                  <a:close/>
                </a:path>
              </a:pathLst>
            </a:custGeom>
            <a:solidFill>
              <a:srgbClr val="45A94E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BA6953E-EB39-E040-9006-061DFAE77D2A}"/>
                </a:ext>
              </a:extLst>
            </p:cNvPr>
            <p:cNvSpPr/>
            <p:nvPr/>
          </p:nvSpPr>
          <p:spPr>
            <a:xfrm>
              <a:off x="5641503" y="2031246"/>
              <a:ext cx="399016" cy="548316"/>
            </a:xfrm>
            <a:custGeom>
              <a:avLst/>
              <a:gdLst>
                <a:gd name="connsiteX0" fmla="*/ 252656 w 399016"/>
                <a:gd name="connsiteY0" fmla="*/ 548317 h 548316"/>
                <a:gd name="connsiteX1" fmla="*/ 146265 w 399016"/>
                <a:gd name="connsiteY1" fmla="*/ 548317 h 548316"/>
                <a:gd name="connsiteX2" fmla="*/ 146265 w 399016"/>
                <a:gd name="connsiteY2" fmla="*/ 84794 h 548316"/>
                <a:gd name="connsiteX3" fmla="*/ 0 w 399016"/>
                <a:gd name="connsiteY3" fmla="*/ 84794 h 548316"/>
                <a:gd name="connsiteX4" fmla="*/ 0 w 399016"/>
                <a:gd name="connsiteY4" fmla="*/ 0 h 548316"/>
                <a:gd name="connsiteX5" fmla="*/ 399016 w 399016"/>
                <a:gd name="connsiteY5" fmla="*/ 0 h 548316"/>
                <a:gd name="connsiteX6" fmla="*/ 399016 w 399016"/>
                <a:gd name="connsiteY6" fmla="*/ 84794 h 548316"/>
                <a:gd name="connsiteX7" fmla="*/ 252752 w 399016"/>
                <a:gd name="connsiteY7" fmla="*/ 84794 h 548316"/>
                <a:gd name="connsiteX8" fmla="*/ 252752 w 399016"/>
                <a:gd name="connsiteY8" fmla="*/ 548317 h 5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16" h="548316">
                  <a:moveTo>
                    <a:pt x="252656" y="548317"/>
                  </a:moveTo>
                  <a:lnTo>
                    <a:pt x="146265" y="548317"/>
                  </a:lnTo>
                  <a:lnTo>
                    <a:pt x="146265" y="84794"/>
                  </a:lnTo>
                  <a:lnTo>
                    <a:pt x="0" y="84794"/>
                  </a:lnTo>
                  <a:lnTo>
                    <a:pt x="0" y="0"/>
                  </a:lnTo>
                  <a:lnTo>
                    <a:pt x="399016" y="0"/>
                  </a:lnTo>
                  <a:lnTo>
                    <a:pt x="399016" y="84794"/>
                  </a:lnTo>
                  <a:lnTo>
                    <a:pt x="252752" y="84794"/>
                  </a:lnTo>
                  <a:lnTo>
                    <a:pt x="252752" y="548317"/>
                  </a:lnTo>
                  <a:close/>
                </a:path>
              </a:pathLst>
            </a:custGeom>
            <a:solidFill>
              <a:srgbClr val="45A94E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EF5CED7-9D1A-2E46-8414-5A8A4D8E8F14}"/>
                </a:ext>
              </a:extLst>
            </p:cNvPr>
            <p:cNvSpPr/>
            <p:nvPr/>
          </p:nvSpPr>
          <p:spPr>
            <a:xfrm>
              <a:off x="5974191" y="2031246"/>
              <a:ext cx="489230" cy="548316"/>
            </a:xfrm>
            <a:custGeom>
              <a:avLst/>
              <a:gdLst>
                <a:gd name="connsiteX0" fmla="*/ 489231 w 489230"/>
                <a:gd name="connsiteY0" fmla="*/ 548317 h 548316"/>
                <a:gd name="connsiteX1" fmla="*/ 383220 w 489230"/>
                <a:gd name="connsiteY1" fmla="*/ 548317 h 548316"/>
                <a:gd name="connsiteX2" fmla="*/ 339255 w 489230"/>
                <a:gd name="connsiteY2" fmla="*/ 417806 h 548316"/>
                <a:gd name="connsiteX3" fmla="*/ 127708 w 489230"/>
                <a:gd name="connsiteY3" fmla="*/ 417806 h 548316"/>
                <a:gd name="connsiteX4" fmla="*/ 84599 w 489230"/>
                <a:gd name="connsiteY4" fmla="*/ 548317 h 548316"/>
                <a:gd name="connsiteX5" fmla="*/ 0 w 489230"/>
                <a:gd name="connsiteY5" fmla="*/ 548317 h 548316"/>
                <a:gd name="connsiteX6" fmla="*/ 182522 w 489230"/>
                <a:gd name="connsiteY6" fmla="*/ 0 h 548316"/>
                <a:gd name="connsiteX7" fmla="*/ 304615 w 489230"/>
                <a:gd name="connsiteY7" fmla="*/ 0 h 548316"/>
                <a:gd name="connsiteX8" fmla="*/ 489231 w 489230"/>
                <a:gd name="connsiteY8" fmla="*/ 548317 h 548316"/>
                <a:gd name="connsiteX9" fmla="*/ 312704 w 489230"/>
                <a:gd name="connsiteY9" fmla="*/ 338608 h 548316"/>
                <a:gd name="connsiteX10" fmla="*/ 232482 w 489230"/>
                <a:gd name="connsiteY10" fmla="*/ 93995 h 548316"/>
                <a:gd name="connsiteX11" fmla="*/ 152260 w 489230"/>
                <a:gd name="connsiteY11" fmla="*/ 338608 h 548316"/>
                <a:gd name="connsiteX12" fmla="*/ 312704 w 489230"/>
                <a:gd name="connsiteY12" fmla="*/ 338608 h 5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230" h="548316">
                  <a:moveTo>
                    <a:pt x="489231" y="548317"/>
                  </a:moveTo>
                  <a:lnTo>
                    <a:pt x="383220" y="548317"/>
                  </a:lnTo>
                  <a:lnTo>
                    <a:pt x="339255" y="417806"/>
                  </a:lnTo>
                  <a:lnTo>
                    <a:pt x="127708" y="417806"/>
                  </a:lnTo>
                  <a:lnTo>
                    <a:pt x="84599" y="548317"/>
                  </a:lnTo>
                  <a:lnTo>
                    <a:pt x="0" y="548317"/>
                  </a:lnTo>
                  <a:lnTo>
                    <a:pt x="182522" y="0"/>
                  </a:lnTo>
                  <a:lnTo>
                    <a:pt x="304615" y="0"/>
                  </a:lnTo>
                  <a:lnTo>
                    <a:pt x="489231" y="548317"/>
                  </a:lnTo>
                  <a:close/>
                  <a:moveTo>
                    <a:pt x="312704" y="338608"/>
                  </a:moveTo>
                  <a:lnTo>
                    <a:pt x="232482" y="93995"/>
                  </a:lnTo>
                  <a:lnTo>
                    <a:pt x="152260" y="338608"/>
                  </a:lnTo>
                  <a:lnTo>
                    <a:pt x="312704" y="338608"/>
                  </a:lnTo>
                  <a:close/>
                </a:path>
              </a:pathLst>
            </a:custGeom>
            <a:solidFill>
              <a:srgbClr val="45A94E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913D8018-8A40-4449-8407-BBE331A1806A}"/>
              </a:ext>
            </a:extLst>
          </p:cNvPr>
          <p:cNvSpPr/>
          <p:nvPr/>
        </p:nvSpPr>
        <p:spPr>
          <a:xfrm>
            <a:off x="5171938" y="1620710"/>
            <a:ext cx="186966" cy="186344"/>
          </a:xfrm>
          <a:custGeom>
            <a:avLst/>
            <a:gdLst>
              <a:gd name="connsiteX0" fmla="*/ 184744 w 186966"/>
              <a:gd name="connsiteY0" fmla="*/ 113282 h 186344"/>
              <a:gd name="connsiteX1" fmla="*/ 73309 w 186966"/>
              <a:gd name="connsiteY1" fmla="*/ 184134 h 186344"/>
              <a:gd name="connsiteX2" fmla="*/ 2222 w 186966"/>
              <a:gd name="connsiteY2" fmla="*/ 73067 h 186344"/>
              <a:gd name="connsiteX3" fmla="*/ 113658 w 186966"/>
              <a:gd name="connsiteY3" fmla="*/ 2215 h 186344"/>
              <a:gd name="connsiteX4" fmla="*/ 184744 w 186966"/>
              <a:gd name="connsiteY4" fmla="*/ 113282 h 18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6" h="186344">
                <a:moveTo>
                  <a:pt x="184744" y="113282"/>
                </a:moveTo>
                <a:cubicBezTo>
                  <a:pt x="173610" y="163457"/>
                  <a:pt x="123745" y="195231"/>
                  <a:pt x="73309" y="184134"/>
                </a:cubicBezTo>
                <a:cubicBezTo>
                  <a:pt x="22873" y="173037"/>
                  <a:pt x="-8912" y="123336"/>
                  <a:pt x="2222" y="73067"/>
                </a:cubicBezTo>
                <a:cubicBezTo>
                  <a:pt x="13356" y="22797"/>
                  <a:pt x="63222" y="-8882"/>
                  <a:pt x="113658" y="2215"/>
                </a:cubicBezTo>
                <a:cubicBezTo>
                  <a:pt x="164094" y="13312"/>
                  <a:pt x="195878" y="63013"/>
                  <a:pt x="184744" y="113282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5EE148F-95DC-3646-B461-2BC32797CE33}"/>
              </a:ext>
            </a:extLst>
          </p:cNvPr>
          <p:cNvSpPr/>
          <p:nvPr/>
        </p:nvSpPr>
        <p:spPr>
          <a:xfrm>
            <a:off x="5275841" y="1409564"/>
            <a:ext cx="93449" cy="93174"/>
          </a:xfrm>
          <a:custGeom>
            <a:avLst/>
            <a:gdLst>
              <a:gd name="connsiteX0" fmla="*/ 92355 w 93449"/>
              <a:gd name="connsiteY0" fmla="*/ 56672 h 93174"/>
              <a:gd name="connsiteX1" fmla="*/ 36685 w 93449"/>
              <a:gd name="connsiteY1" fmla="*/ 92050 h 93174"/>
              <a:gd name="connsiteX2" fmla="*/ 1094 w 93449"/>
              <a:gd name="connsiteY2" fmla="*/ 36564 h 93174"/>
              <a:gd name="connsiteX3" fmla="*/ 56765 w 93449"/>
              <a:gd name="connsiteY3" fmla="*/ 1091 h 93174"/>
              <a:gd name="connsiteX4" fmla="*/ 92355 w 93449"/>
              <a:gd name="connsiteY4" fmla="*/ 56577 h 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49" h="93174">
                <a:moveTo>
                  <a:pt x="92355" y="56672"/>
                </a:moveTo>
                <a:cubicBezTo>
                  <a:pt x="86836" y="81807"/>
                  <a:pt x="61808" y="97646"/>
                  <a:pt x="36685" y="92050"/>
                </a:cubicBezTo>
                <a:cubicBezTo>
                  <a:pt x="11467" y="86549"/>
                  <a:pt x="-4425" y="61699"/>
                  <a:pt x="1094" y="36564"/>
                </a:cubicBezTo>
                <a:cubicBezTo>
                  <a:pt x="6709" y="11429"/>
                  <a:pt x="31642" y="-4410"/>
                  <a:pt x="56765" y="1091"/>
                </a:cubicBezTo>
                <a:cubicBezTo>
                  <a:pt x="81983" y="6592"/>
                  <a:pt x="97875" y="31442"/>
                  <a:pt x="92355" y="56577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BB3AD7B-94EF-A04D-900C-EA77AF32A4A9}"/>
              </a:ext>
            </a:extLst>
          </p:cNvPr>
          <p:cNvSpPr/>
          <p:nvPr/>
        </p:nvSpPr>
        <p:spPr>
          <a:xfrm>
            <a:off x="5334706" y="1246100"/>
            <a:ext cx="56417" cy="56231"/>
          </a:xfrm>
          <a:custGeom>
            <a:avLst/>
            <a:gdLst>
              <a:gd name="connsiteX0" fmla="*/ 55759 w 56417"/>
              <a:gd name="connsiteY0" fmla="*/ 34233 h 56231"/>
              <a:gd name="connsiteX1" fmla="*/ 22166 w 56417"/>
              <a:gd name="connsiteY1" fmla="*/ 55574 h 56231"/>
              <a:gd name="connsiteX2" fmla="*/ 659 w 56417"/>
              <a:gd name="connsiteY2" fmla="*/ 22093 h 56231"/>
              <a:gd name="connsiteX3" fmla="*/ 34252 w 56417"/>
              <a:gd name="connsiteY3" fmla="*/ 657 h 56231"/>
              <a:gd name="connsiteX4" fmla="*/ 55759 w 56417"/>
              <a:gd name="connsiteY4" fmla="*/ 34139 h 5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17" h="56231">
                <a:moveTo>
                  <a:pt x="55759" y="34233"/>
                </a:moveTo>
                <a:cubicBezTo>
                  <a:pt x="52428" y="49314"/>
                  <a:pt x="37297" y="58894"/>
                  <a:pt x="22166" y="55574"/>
                </a:cubicBezTo>
                <a:cubicBezTo>
                  <a:pt x="6940" y="52255"/>
                  <a:pt x="-2671" y="37269"/>
                  <a:pt x="659" y="22093"/>
                </a:cubicBezTo>
                <a:cubicBezTo>
                  <a:pt x="3990" y="6917"/>
                  <a:pt x="19026" y="-2662"/>
                  <a:pt x="34252" y="657"/>
                </a:cubicBezTo>
                <a:cubicBezTo>
                  <a:pt x="49478" y="3977"/>
                  <a:pt x="59089" y="19058"/>
                  <a:pt x="55759" y="34139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EF670D5-67A4-D04F-B218-32B3FC3E15D3}"/>
              </a:ext>
            </a:extLst>
          </p:cNvPr>
          <p:cNvSpPr/>
          <p:nvPr/>
        </p:nvSpPr>
        <p:spPr>
          <a:xfrm>
            <a:off x="4744943" y="1892355"/>
            <a:ext cx="186962" cy="186348"/>
          </a:xfrm>
          <a:custGeom>
            <a:avLst/>
            <a:gdLst>
              <a:gd name="connsiteX0" fmla="*/ 113658 w 186962"/>
              <a:gd name="connsiteY0" fmla="*/ 2215 h 186348"/>
              <a:gd name="connsiteX1" fmla="*/ 184744 w 186962"/>
              <a:gd name="connsiteY1" fmla="*/ 113282 h 186348"/>
              <a:gd name="connsiteX2" fmla="*/ 73309 w 186962"/>
              <a:gd name="connsiteY2" fmla="*/ 184134 h 186348"/>
              <a:gd name="connsiteX3" fmla="*/ 2222 w 186962"/>
              <a:gd name="connsiteY3" fmla="*/ 73067 h 186348"/>
              <a:gd name="connsiteX4" fmla="*/ 113658 w 186962"/>
              <a:gd name="connsiteY4" fmla="*/ 2215 h 18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2" h="186348">
                <a:moveTo>
                  <a:pt x="113658" y="2215"/>
                </a:moveTo>
                <a:cubicBezTo>
                  <a:pt x="163999" y="13312"/>
                  <a:pt x="195878" y="63013"/>
                  <a:pt x="184744" y="113282"/>
                </a:cubicBezTo>
                <a:cubicBezTo>
                  <a:pt x="173610" y="163552"/>
                  <a:pt x="123745" y="195231"/>
                  <a:pt x="73309" y="184134"/>
                </a:cubicBezTo>
                <a:cubicBezTo>
                  <a:pt x="22873" y="173037"/>
                  <a:pt x="-8912" y="123336"/>
                  <a:pt x="2222" y="73067"/>
                </a:cubicBezTo>
                <a:cubicBezTo>
                  <a:pt x="13356" y="22797"/>
                  <a:pt x="63222" y="-8882"/>
                  <a:pt x="113658" y="2215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994D6E54-C25B-A541-BD87-17C79844BC94}"/>
              </a:ext>
            </a:extLst>
          </p:cNvPr>
          <p:cNvSpPr/>
          <p:nvPr/>
        </p:nvSpPr>
        <p:spPr>
          <a:xfrm>
            <a:off x="4533193" y="1881969"/>
            <a:ext cx="93449" cy="93113"/>
          </a:xfrm>
          <a:custGeom>
            <a:avLst/>
            <a:gdLst>
              <a:gd name="connsiteX0" fmla="*/ 56765 w 93449"/>
              <a:gd name="connsiteY0" fmla="*/ 1124 h 93113"/>
              <a:gd name="connsiteX1" fmla="*/ 92355 w 93449"/>
              <a:gd name="connsiteY1" fmla="*/ 56610 h 93113"/>
              <a:gd name="connsiteX2" fmla="*/ 36685 w 93449"/>
              <a:gd name="connsiteY2" fmla="*/ 91989 h 93113"/>
              <a:gd name="connsiteX3" fmla="*/ 1094 w 93449"/>
              <a:gd name="connsiteY3" fmla="*/ 36503 h 93113"/>
              <a:gd name="connsiteX4" fmla="*/ 56765 w 93449"/>
              <a:gd name="connsiteY4" fmla="*/ 1124 h 9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49" h="93113">
                <a:moveTo>
                  <a:pt x="56765" y="1124"/>
                </a:moveTo>
                <a:cubicBezTo>
                  <a:pt x="81983" y="6626"/>
                  <a:pt x="97875" y="31571"/>
                  <a:pt x="92355" y="56610"/>
                </a:cubicBezTo>
                <a:cubicBezTo>
                  <a:pt x="86836" y="81745"/>
                  <a:pt x="61808" y="97585"/>
                  <a:pt x="36685" y="91989"/>
                </a:cubicBezTo>
                <a:cubicBezTo>
                  <a:pt x="11467" y="86393"/>
                  <a:pt x="-4425" y="61543"/>
                  <a:pt x="1094" y="36503"/>
                </a:cubicBezTo>
                <a:cubicBezTo>
                  <a:pt x="6614" y="11368"/>
                  <a:pt x="31547" y="-4472"/>
                  <a:pt x="56765" y="1124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4697249-C106-AE45-BEBA-6E3EF9C412BD}"/>
              </a:ext>
            </a:extLst>
          </p:cNvPr>
          <p:cNvSpPr/>
          <p:nvPr/>
        </p:nvSpPr>
        <p:spPr>
          <a:xfrm>
            <a:off x="4368716" y="1860024"/>
            <a:ext cx="57202" cy="56918"/>
          </a:xfrm>
          <a:custGeom>
            <a:avLst/>
            <a:gdLst>
              <a:gd name="connsiteX0" fmla="*/ 34818 w 57202"/>
              <a:gd name="connsiteY0" fmla="*/ 591 h 56918"/>
              <a:gd name="connsiteX1" fmla="*/ 56515 w 57202"/>
              <a:gd name="connsiteY1" fmla="*/ 34546 h 56918"/>
              <a:gd name="connsiteX2" fmla="*/ 22447 w 57202"/>
              <a:gd name="connsiteY2" fmla="*/ 56266 h 56918"/>
              <a:gd name="connsiteX3" fmla="*/ 654 w 57202"/>
              <a:gd name="connsiteY3" fmla="*/ 22311 h 56918"/>
              <a:gd name="connsiteX4" fmla="*/ 34723 w 57202"/>
              <a:gd name="connsiteY4" fmla="*/ 685 h 5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2" h="56918">
                <a:moveTo>
                  <a:pt x="34818" y="591"/>
                </a:moveTo>
                <a:cubicBezTo>
                  <a:pt x="50234" y="4005"/>
                  <a:pt x="59941" y="19181"/>
                  <a:pt x="56515" y="34546"/>
                </a:cubicBezTo>
                <a:cubicBezTo>
                  <a:pt x="53089" y="49912"/>
                  <a:pt x="37863" y="59586"/>
                  <a:pt x="22447" y="56266"/>
                </a:cubicBezTo>
                <a:cubicBezTo>
                  <a:pt x="7030" y="52852"/>
                  <a:pt x="-2676" y="37676"/>
                  <a:pt x="654" y="22311"/>
                </a:cubicBezTo>
                <a:cubicBezTo>
                  <a:pt x="4080" y="6945"/>
                  <a:pt x="19306" y="-2729"/>
                  <a:pt x="34723" y="685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ECEEFBB-32C2-E64D-A876-33EBAACDD069}"/>
              </a:ext>
            </a:extLst>
          </p:cNvPr>
          <p:cNvSpPr/>
          <p:nvPr/>
        </p:nvSpPr>
        <p:spPr>
          <a:xfrm>
            <a:off x="4902043" y="1668306"/>
            <a:ext cx="186993" cy="186356"/>
          </a:xfrm>
          <a:custGeom>
            <a:avLst/>
            <a:gdLst>
              <a:gd name="connsiteX0" fmla="*/ 172291 w 186993"/>
              <a:gd name="connsiteY0" fmla="*/ 43112 h 186356"/>
              <a:gd name="connsiteX1" fmla="*/ 143742 w 186993"/>
              <a:gd name="connsiteY1" fmla="*/ 171726 h 186356"/>
              <a:gd name="connsiteX2" fmla="*/ 14702 w 186993"/>
              <a:gd name="connsiteY2" fmla="*/ 143272 h 186356"/>
              <a:gd name="connsiteX3" fmla="*/ 43251 w 186993"/>
              <a:gd name="connsiteY3" fmla="*/ 14658 h 186356"/>
              <a:gd name="connsiteX4" fmla="*/ 172291 w 186993"/>
              <a:gd name="connsiteY4" fmla="*/ 43017 h 18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3" h="186356">
                <a:moveTo>
                  <a:pt x="172291" y="43112"/>
                </a:moveTo>
                <a:cubicBezTo>
                  <a:pt x="200079" y="86458"/>
                  <a:pt x="187327" y="144031"/>
                  <a:pt x="143742" y="171726"/>
                </a:cubicBezTo>
                <a:cubicBezTo>
                  <a:pt x="100253" y="199422"/>
                  <a:pt x="42490" y="186617"/>
                  <a:pt x="14702" y="143272"/>
                </a:cubicBezTo>
                <a:cubicBezTo>
                  <a:pt x="-13085" y="99926"/>
                  <a:pt x="-334" y="42354"/>
                  <a:pt x="43251" y="14658"/>
                </a:cubicBezTo>
                <a:cubicBezTo>
                  <a:pt x="86740" y="-13038"/>
                  <a:pt x="144504" y="-328"/>
                  <a:pt x="172291" y="43017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72A49BB3-3953-A641-A2D7-88F517F14A37}"/>
              </a:ext>
            </a:extLst>
          </p:cNvPr>
          <p:cNvSpPr/>
          <p:nvPr/>
        </p:nvSpPr>
        <p:spPr>
          <a:xfrm>
            <a:off x="4806333" y="1492486"/>
            <a:ext cx="93496" cy="93187"/>
          </a:xfrm>
          <a:custGeom>
            <a:avLst/>
            <a:gdLst>
              <a:gd name="connsiteX0" fmla="*/ 86146 w 93496"/>
              <a:gd name="connsiteY0" fmla="*/ 21554 h 93187"/>
              <a:gd name="connsiteX1" fmla="*/ 71871 w 93496"/>
              <a:gd name="connsiteY1" fmla="*/ 85861 h 93187"/>
              <a:gd name="connsiteX2" fmla="*/ 7351 w 93496"/>
              <a:gd name="connsiteY2" fmla="*/ 71634 h 93187"/>
              <a:gd name="connsiteX3" fmla="*/ 21625 w 93496"/>
              <a:gd name="connsiteY3" fmla="*/ 7327 h 93187"/>
              <a:gd name="connsiteX4" fmla="*/ 86146 w 93496"/>
              <a:gd name="connsiteY4" fmla="*/ 21554 h 9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96" h="93187">
                <a:moveTo>
                  <a:pt x="86146" y="21554"/>
                </a:moveTo>
                <a:cubicBezTo>
                  <a:pt x="100039" y="43274"/>
                  <a:pt x="93663" y="72013"/>
                  <a:pt x="71871" y="85861"/>
                </a:cubicBezTo>
                <a:cubicBezTo>
                  <a:pt x="50079" y="99709"/>
                  <a:pt x="21245" y="93354"/>
                  <a:pt x="7351" y="71634"/>
                </a:cubicBezTo>
                <a:cubicBezTo>
                  <a:pt x="-6543" y="49914"/>
                  <a:pt x="-167" y="21175"/>
                  <a:pt x="21625" y="7327"/>
                </a:cubicBezTo>
                <a:cubicBezTo>
                  <a:pt x="43418" y="-6521"/>
                  <a:pt x="72252" y="-166"/>
                  <a:pt x="86146" y="21554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2C9DFC4-2B2D-1B47-A003-0E16264BD027}"/>
              </a:ext>
            </a:extLst>
          </p:cNvPr>
          <p:cNvSpPr/>
          <p:nvPr/>
        </p:nvSpPr>
        <p:spPr>
          <a:xfrm>
            <a:off x="4724130" y="1353740"/>
            <a:ext cx="56783" cy="56637"/>
          </a:xfrm>
          <a:custGeom>
            <a:avLst/>
            <a:gdLst>
              <a:gd name="connsiteX0" fmla="*/ 52346 w 56783"/>
              <a:gd name="connsiteY0" fmla="*/ 13096 h 56637"/>
              <a:gd name="connsiteX1" fmla="*/ 43686 w 56783"/>
              <a:gd name="connsiteY1" fmla="*/ 52173 h 56637"/>
              <a:gd name="connsiteX2" fmla="*/ 4479 w 56783"/>
              <a:gd name="connsiteY2" fmla="*/ 43542 h 56637"/>
              <a:gd name="connsiteX3" fmla="*/ 13139 w 56783"/>
              <a:gd name="connsiteY3" fmla="*/ 4465 h 56637"/>
              <a:gd name="connsiteX4" fmla="*/ 52346 w 56783"/>
              <a:gd name="connsiteY4" fmla="*/ 13096 h 5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83" h="56637">
                <a:moveTo>
                  <a:pt x="52346" y="13096"/>
                </a:moveTo>
                <a:cubicBezTo>
                  <a:pt x="60720" y="26185"/>
                  <a:pt x="56914" y="43732"/>
                  <a:pt x="43686" y="52173"/>
                </a:cubicBezTo>
                <a:cubicBezTo>
                  <a:pt x="30459" y="60615"/>
                  <a:pt x="12949" y="56726"/>
                  <a:pt x="4479" y="43542"/>
                </a:cubicBezTo>
                <a:cubicBezTo>
                  <a:pt x="-3990" y="30358"/>
                  <a:pt x="-88" y="12906"/>
                  <a:pt x="13139" y="4465"/>
                </a:cubicBezTo>
                <a:cubicBezTo>
                  <a:pt x="26367" y="-3977"/>
                  <a:pt x="43877" y="-88"/>
                  <a:pt x="52346" y="13096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FB0FC68-F076-BC46-936D-DDCDBE68F6E2}"/>
              </a:ext>
            </a:extLst>
          </p:cNvPr>
          <p:cNvSpPr/>
          <p:nvPr/>
        </p:nvSpPr>
        <p:spPr>
          <a:xfrm>
            <a:off x="5396698" y="1777196"/>
            <a:ext cx="186997" cy="186375"/>
          </a:xfrm>
          <a:custGeom>
            <a:avLst/>
            <a:gdLst>
              <a:gd name="connsiteX0" fmla="*/ 143743 w 186997"/>
              <a:gd name="connsiteY0" fmla="*/ 171722 h 186375"/>
              <a:gd name="connsiteX1" fmla="*/ 14702 w 186997"/>
              <a:gd name="connsiteY1" fmla="*/ 143268 h 186375"/>
              <a:gd name="connsiteX2" fmla="*/ 43251 w 186997"/>
              <a:gd name="connsiteY2" fmla="*/ 14653 h 186375"/>
              <a:gd name="connsiteX3" fmla="*/ 172291 w 186997"/>
              <a:gd name="connsiteY3" fmla="*/ 43108 h 186375"/>
              <a:gd name="connsiteX4" fmla="*/ 143838 w 186997"/>
              <a:gd name="connsiteY4" fmla="*/ 171722 h 1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7" h="186375">
                <a:moveTo>
                  <a:pt x="143743" y="171722"/>
                </a:moveTo>
                <a:cubicBezTo>
                  <a:pt x="100253" y="199418"/>
                  <a:pt x="42490" y="186708"/>
                  <a:pt x="14702" y="143268"/>
                </a:cubicBezTo>
                <a:cubicBezTo>
                  <a:pt x="-13085" y="99922"/>
                  <a:pt x="-334" y="42349"/>
                  <a:pt x="43251" y="14653"/>
                </a:cubicBezTo>
                <a:cubicBezTo>
                  <a:pt x="86740" y="-13042"/>
                  <a:pt x="144504" y="-332"/>
                  <a:pt x="172291" y="43108"/>
                </a:cubicBezTo>
                <a:cubicBezTo>
                  <a:pt x="200079" y="86454"/>
                  <a:pt x="187327" y="144026"/>
                  <a:pt x="143838" y="171722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0086887A-49D3-574F-B1A8-41E19A197255}"/>
              </a:ext>
            </a:extLst>
          </p:cNvPr>
          <p:cNvSpPr/>
          <p:nvPr/>
        </p:nvSpPr>
        <p:spPr>
          <a:xfrm>
            <a:off x="5666698" y="1681897"/>
            <a:ext cx="93496" cy="93187"/>
          </a:xfrm>
          <a:custGeom>
            <a:avLst/>
            <a:gdLst>
              <a:gd name="connsiteX0" fmla="*/ 71871 w 93496"/>
              <a:gd name="connsiteY0" fmla="*/ 85861 h 93187"/>
              <a:gd name="connsiteX1" fmla="*/ 7351 w 93496"/>
              <a:gd name="connsiteY1" fmla="*/ 71634 h 93187"/>
              <a:gd name="connsiteX2" fmla="*/ 21625 w 93496"/>
              <a:gd name="connsiteY2" fmla="*/ 7327 h 93187"/>
              <a:gd name="connsiteX3" fmla="*/ 86146 w 93496"/>
              <a:gd name="connsiteY3" fmla="*/ 21554 h 93187"/>
              <a:gd name="connsiteX4" fmla="*/ 71871 w 93496"/>
              <a:gd name="connsiteY4" fmla="*/ 85861 h 9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96" h="93187">
                <a:moveTo>
                  <a:pt x="71871" y="85861"/>
                </a:moveTo>
                <a:cubicBezTo>
                  <a:pt x="50079" y="99709"/>
                  <a:pt x="21245" y="93354"/>
                  <a:pt x="7351" y="71634"/>
                </a:cubicBezTo>
                <a:cubicBezTo>
                  <a:pt x="-6543" y="50008"/>
                  <a:pt x="-167" y="21175"/>
                  <a:pt x="21625" y="7327"/>
                </a:cubicBezTo>
                <a:cubicBezTo>
                  <a:pt x="43418" y="-6521"/>
                  <a:pt x="72252" y="-166"/>
                  <a:pt x="86146" y="21554"/>
                </a:cubicBezTo>
                <a:cubicBezTo>
                  <a:pt x="100039" y="43274"/>
                  <a:pt x="93663" y="72013"/>
                  <a:pt x="71871" y="85861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C494D156-7358-C144-9599-7057924D4E03}"/>
              </a:ext>
            </a:extLst>
          </p:cNvPr>
          <p:cNvSpPr/>
          <p:nvPr/>
        </p:nvSpPr>
        <p:spPr>
          <a:xfrm>
            <a:off x="5842731" y="1600193"/>
            <a:ext cx="56317" cy="56159"/>
          </a:xfrm>
          <a:custGeom>
            <a:avLst/>
            <a:gdLst>
              <a:gd name="connsiteX0" fmla="*/ 43340 w 56317"/>
              <a:gd name="connsiteY0" fmla="*/ 51756 h 56159"/>
              <a:gd name="connsiteX1" fmla="*/ 4418 w 56317"/>
              <a:gd name="connsiteY1" fmla="*/ 43220 h 56159"/>
              <a:gd name="connsiteX2" fmla="*/ 12983 w 56317"/>
              <a:gd name="connsiteY2" fmla="*/ 4427 h 56159"/>
              <a:gd name="connsiteX3" fmla="*/ 51904 w 56317"/>
              <a:gd name="connsiteY3" fmla="*/ 12963 h 56159"/>
              <a:gd name="connsiteX4" fmla="*/ 43244 w 56317"/>
              <a:gd name="connsiteY4" fmla="*/ 51756 h 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17" h="56159">
                <a:moveTo>
                  <a:pt x="43340" y="51756"/>
                </a:moveTo>
                <a:cubicBezTo>
                  <a:pt x="30207" y="60103"/>
                  <a:pt x="12792" y="56214"/>
                  <a:pt x="4418" y="43220"/>
                </a:cubicBezTo>
                <a:cubicBezTo>
                  <a:pt x="-3956" y="30131"/>
                  <a:pt x="-55" y="12774"/>
                  <a:pt x="12983" y="4427"/>
                </a:cubicBezTo>
                <a:cubicBezTo>
                  <a:pt x="26115" y="-3920"/>
                  <a:pt x="43530" y="-126"/>
                  <a:pt x="51904" y="12963"/>
                </a:cubicBezTo>
                <a:cubicBezTo>
                  <a:pt x="60278" y="26052"/>
                  <a:pt x="56377" y="43409"/>
                  <a:pt x="43244" y="51756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AEC2E63D-DEEA-5743-9087-A41611F6D318}"/>
              </a:ext>
            </a:extLst>
          </p:cNvPr>
          <p:cNvSpPr/>
          <p:nvPr/>
        </p:nvSpPr>
        <p:spPr>
          <a:xfrm>
            <a:off x="4792702" y="2161426"/>
            <a:ext cx="186993" cy="186375"/>
          </a:xfrm>
          <a:custGeom>
            <a:avLst/>
            <a:gdLst>
              <a:gd name="connsiteX0" fmla="*/ 43251 w 186993"/>
              <a:gd name="connsiteY0" fmla="*/ 14654 h 186375"/>
              <a:gd name="connsiteX1" fmla="*/ 172291 w 186993"/>
              <a:gd name="connsiteY1" fmla="*/ 43108 h 186375"/>
              <a:gd name="connsiteX2" fmla="*/ 143743 w 186993"/>
              <a:gd name="connsiteY2" fmla="*/ 171722 h 186375"/>
              <a:gd name="connsiteX3" fmla="*/ 14702 w 186993"/>
              <a:gd name="connsiteY3" fmla="*/ 143268 h 186375"/>
              <a:gd name="connsiteX4" fmla="*/ 43251 w 186993"/>
              <a:gd name="connsiteY4" fmla="*/ 14654 h 1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3" h="186375">
                <a:moveTo>
                  <a:pt x="43251" y="14654"/>
                </a:moveTo>
                <a:cubicBezTo>
                  <a:pt x="86740" y="-13042"/>
                  <a:pt x="144504" y="-333"/>
                  <a:pt x="172291" y="43108"/>
                </a:cubicBezTo>
                <a:cubicBezTo>
                  <a:pt x="200079" y="86454"/>
                  <a:pt x="187327" y="144026"/>
                  <a:pt x="143743" y="171722"/>
                </a:cubicBezTo>
                <a:cubicBezTo>
                  <a:pt x="100253" y="199418"/>
                  <a:pt x="42490" y="186708"/>
                  <a:pt x="14702" y="143268"/>
                </a:cubicBezTo>
                <a:cubicBezTo>
                  <a:pt x="-13085" y="99922"/>
                  <a:pt x="-334" y="42349"/>
                  <a:pt x="43251" y="14654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5DCA2528-43C8-C24B-A8A0-02ADFC40B516}"/>
              </a:ext>
            </a:extLst>
          </p:cNvPr>
          <p:cNvSpPr/>
          <p:nvPr/>
        </p:nvSpPr>
        <p:spPr>
          <a:xfrm>
            <a:off x="4616294" y="2349912"/>
            <a:ext cx="93496" cy="93187"/>
          </a:xfrm>
          <a:custGeom>
            <a:avLst/>
            <a:gdLst>
              <a:gd name="connsiteX0" fmla="*/ 21625 w 93496"/>
              <a:gd name="connsiteY0" fmla="*/ 7327 h 93187"/>
              <a:gd name="connsiteX1" fmla="*/ 86146 w 93496"/>
              <a:gd name="connsiteY1" fmla="*/ 21554 h 93187"/>
              <a:gd name="connsiteX2" fmla="*/ 71871 w 93496"/>
              <a:gd name="connsiteY2" fmla="*/ 85861 h 93187"/>
              <a:gd name="connsiteX3" fmla="*/ 7351 w 93496"/>
              <a:gd name="connsiteY3" fmla="*/ 71634 h 93187"/>
              <a:gd name="connsiteX4" fmla="*/ 21625 w 93496"/>
              <a:gd name="connsiteY4" fmla="*/ 7327 h 9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96" h="93187">
                <a:moveTo>
                  <a:pt x="21625" y="7327"/>
                </a:moveTo>
                <a:cubicBezTo>
                  <a:pt x="43418" y="-6521"/>
                  <a:pt x="72252" y="-166"/>
                  <a:pt x="86146" y="21554"/>
                </a:cubicBezTo>
                <a:cubicBezTo>
                  <a:pt x="100039" y="43274"/>
                  <a:pt x="93663" y="72013"/>
                  <a:pt x="71871" y="85861"/>
                </a:cubicBezTo>
                <a:cubicBezTo>
                  <a:pt x="50079" y="99709"/>
                  <a:pt x="21245" y="93354"/>
                  <a:pt x="7351" y="71634"/>
                </a:cubicBezTo>
                <a:cubicBezTo>
                  <a:pt x="-6543" y="49914"/>
                  <a:pt x="-167" y="21175"/>
                  <a:pt x="21625" y="7327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9A3399AC-EA85-BE48-9063-E4AC2D44195A}"/>
              </a:ext>
            </a:extLst>
          </p:cNvPr>
          <p:cNvSpPr/>
          <p:nvPr/>
        </p:nvSpPr>
        <p:spPr>
          <a:xfrm>
            <a:off x="4475467" y="2466968"/>
            <a:ext cx="59782" cy="59649"/>
          </a:xfrm>
          <a:custGeom>
            <a:avLst/>
            <a:gdLst>
              <a:gd name="connsiteX0" fmla="*/ 13904 w 59782"/>
              <a:gd name="connsiteY0" fmla="*/ 4658 h 59649"/>
              <a:gd name="connsiteX1" fmla="*/ 55109 w 59782"/>
              <a:gd name="connsiteY1" fmla="*/ 13763 h 59649"/>
              <a:gd name="connsiteX2" fmla="*/ 45974 w 59782"/>
              <a:gd name="connsiteY2" fmla="*/ 54927 h 59649"/>
              <a:gd name="connsiteX3" fmla="*/ 4673 w 59782"/>
              <a:gd name="connsiteY3" fmla="*/ 45822 h 59649"/>
              <a:gd name="connsiteX4" fmla="*/ 13809 w 59782"/>
              <a:gd name="connsiteY4" fmla="*/ 4658 h 5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2" h="59649">
                <a:moveTo>
                  <a:pt x="13904" y="4658"/>
                </a:moveTo>
                <a:cubicBezTo>
                  <a:pt x="27797" y="-4163"/>
                  <a:pt x="46259" y="-85"/>
                  <a:pt x="55109" y="13763"/>
                </a:cubicBezTo>
                <a:cubicBezTo>
                  <a:pt x="63959" y="27706"/>
                  <a:pt x="59867" y="46106"/>
                  <a:pt x="45974" y="54927"/>
                </a:cubicBezTo>
                <a:cubicBezTo>
                  <a:pt x="32080" y="63843"/>
                  <a:pt x="13523" y="59764"/>
                  <a:pt x="4673" y="45822"/>
                </a:cubicBezTo>
                <a:cubicBezTo>
                  <a:pt x="-4177" y="31974"/>
                  <a:pt x="-85" y="13573"/>
                  <a:pt x="13809" y="4658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grpSp>
        <p:nvGrpSpPr>
          <p:cNvPr id="41" name="Graphic 7">
            <a:extLst>
              <a:ext uri="{FF2B5EF4-FFF2-40B4-BE49-F238E27FC236}">
                <a16:creationId xmlns:a16="http://schemas.microsoft.com/office/drawing/2014/main" id="{5AFFE424-1595-6D49-86D1-0C44F46DCB22}"/>
              </a:ext>
            </a:extLst>
          </p:cNvPr>
          <p:cNvGrpSpPr/>
          <p:nvPr/>
        </p:nvGrpSpPr>
        <p:grpSpPr>
          <a:xfrm>
            <a:off x="5181392" y="2623667"/>
            <a:ext cx="1581506" cy="121595"/>
            <a:chOff x="5181392" y="2623667"/>
            <a:chExt cx="1581506" cy="121595"/>
          </a:xfrm>
          <a:solidFill>
            <a:srgbClr val="33302D"/>
          </a:solidFill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114F7A2-C5CD-B144-9914-173488726E97}"/>
                </a:ext>
              </a:extLst>
            </p:cNvPr>
            <p:cNvSpPr/>
            <p:nvPr/>
          </p:nvSpPr>
          <p:spPr>
            <a:xfrm>
              <a:off x="5181392" y="2626513"/>
              <a:ext cx="60523" cy="115904"/>
            </a:xfrm>
            <a:custGeom>
              <a:avLst/>
              <a:gdLst>
                <a:gd name="connsiteX0" fmla="*/ 0 w 60523"/>
                <a:gd name="connsiteY0" fmla="*/ 0 h 115904"/>
                <a:gd name="connsiteX1" fmla="*/ 15511 w 60523"/>
                <a:gd name="connsiteY1" fmla="*/ 0 h 115904"/>
                <a:gd name="connsiteX2" fmla="*/ 15511 w 60523"/>
                <a:gd name="connsiteY2" fmla="*/ 98357 h 115904"/>
                <a:gd name="connsiteX3" fmla="*/ 60523 w 60523"/>
                <a:gd name="connsiteY3" fmla="*/ 98357 h 115904"/>
                <a:gd name="connsiteX4" fmla="*/ 60523 w 60523"/>
                <a:gd name="connsiteY4" fmla="*/ 115904 h 115904"/>
                <a:gd name="connsiteX5" fmla="*/ 95 w 60523"/>
                <a:gd name="connsiteY5" fmla="*/ 115904 h 115904"/>
                <a:gd name="connsiteX6" fmla="*/ 95 w 60523"/>
                <a:gd name="connsiteY6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23" h="115904">
                  <a:moveTo>
                    <a:pt x="0" y="0"/>
                  </a:moveTo>
                  <a:lnTo>
                    <a:pt x="15511" y="0"/>
                  </a:lnTo>
                  <a:lnTo>
                    <a:pt x="15511" y="98357"/>
                  </a:lnTo>
                  <a:lnTo>
                    <a:pt x="60523" y="98357"/>
                  </a:lnTo>
                  <a:lnTo>
                    <a:pt x="60523" y="115904"/>
                  </a:lnTo>
                  <a:lnTo>
                    <a:pt x="95" y="11590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309363F-8389-0F40-AA7F-286A0D288192}"/>
                </a:ext>
              </a:extLst>
            </p:cNvPr>
            <p:cNvSpPr/>
            <p:nvPr/>
          </p:nvSpPr>
          <p:spPr>
            <a:xfrm>
              <a:off x="5252574" y="2626513"/>
              <a:ext cx="64520" cy="115999"/>
            </a:xfrm>
            <a:custGeom>
              <a:avLst/>
              <a:gdLst>
                <a:gd name="connsiteX0" fmla="*/ 0 w 64520"/>
                <a:gd name="connsiteY0" fmla="*/ 0 h 115999"/>
                <a:gd name="connsiteX1" fmla="*/ 63664 w 64520"/>
                <a:gd name="connsiteY1" fmla="*/ 0 h 115999"/>
                <a:gd name="connsiteX2" fmla="*/ 63664 w 64520"/>
                <a:gd name="connsiteY2" fmla="*/ 17547 h 115999"/>
                <a:gd name="connsiteX3" fmla="*/ 15416 w 64520"/>
                <a:gd name="connsiteY3" fmla="*/ 17547 h 115999"/>
                <a:gd name="connsiteX4" fmla="*/ 15416 w 64520"/>
                <a:gd name="connsiteY4" fmla="*/ 47898 h 115999"/>
                <a:gd name="connsiteX5" fmla="*/ 60048 w 64520"/>
                <a:gd name="connsiteY5" fmla="*/ 47898 h 115999"/>
                <a:gd name="connsiteX6" fmla="*/ 60048 w 64520"/>
                <a:gd name="connsiteY6" fmla="*/ 64497 h 115999"/>
                <a:gd name="connsiteX7" fmla="*/ 15416 w 64520"/>
                <a:gd name="connsiteY7" fmla="*/ 64497 h 115999"/>
                <a:gd name="connsiteX8" fmla="*/ 15416 w 64520"/>
                <a:gd name="connsiteY8" fmla="*/ 98452 h 115999"/>
                <a:gd name="connsiteX9" fmla="*/ 64520 w 64520"/>
                <a:gd name="connsiteY9" fmla="*/ 98452 h 115999"/>
                <a:gd name="connsiteX10" fmla="*/ 64520 w 64520"/>
                <a:gd name="connsiteY10" fmla="*/ 115999 h 115999"/>
                <a:gd name="connsiteX11" fmla="*/ 0 w 64520"/>
                <a:gd name="connsiteY11" fmla="*/ 115999 h 115999"/>
                <a:gd name="connsiteX12" fmla="*/ 0 w 64520"/>
                <a:gd name="connsiteY12" fmla="*/ 95 h 1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520" h="115999">
                  <a:moveTo>
                    <a:pt x="0" y="0"/>
                  </a:moveTo>
                  <a:lnTo>
                    <a:pt x="63664" y="0"/>
                  </a:lnTo>
                  <a:lnTo>
                    <a:pt x="63664" y="17547"/>
                  </a:lnTo>
                  <a:lnTo>
                    <a:pt x="15416" y="17547"/>
                  </a:lnTo>
                  <a:lnTo>
                    <a:pt x="15416" y="47898"/>
                  </a:lnTo>
                  <a:lnTo>
                    <a:pt x="60048" y="47898"/>
                  </a:lnTo>
                  <a:lnTo>
                    <a:pt x="60048" y="64497"/>
                  </a:lnTo>
                  <a:lnTo>
                    <a:pt x="15416" y="64497"/>
                  </a:lnTo>
                  <a:lnTo>
                    <a:pt x="15416" y="98452"/>
                  </a:lnTo>
                  <a:lnTo>
                    <a:pt x="64520" y="98452"/>
                  </a:lnTo>
                  <a:lnTo>
                    <a:pt x="64520" y="115999"/>
                  </a:lnTo>
                  <a:lnTo>
                    <a:pt x="0" y="115999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9721CD1-605D-D141-8A04-C79D961CE622}"/>
                </a:ext>
              </a:extLst>
            </p:cNvPr>
            <p:cNvSpPr/>
            <p:nvPr/>
          </p:nvSpPr>
          <p:spPr>
            <a:xfrm>
              <a:off x="5330607" y="2626513"/>
              <a:ext cx="75654" cy="115904"/>
            </a:xfrm>
            <a:custGeom>
              <a:avLst/>
              <a:gdLst>
                <a:gd name="connsiteX0" fmla="*/ 0 w 75654"/>
                <a:gd name="connsiteY0" fmla="*/ 0 h 115904"/>
                <a:gd name="connsiteX1" fmla="*/ 36638 w 75654"/>
                <a:gd name="connsiteY1" fmla="*/ 0 h 115904"/>
                <a:gd name="connsiteX2" fmla="*/ 53957 w 75654"/>
                <a:gd name="connsiteY2" fmla="*/ 4458 h 115904"/>
                <a:gd name="connsiteX3" fmla="*/ 66233 w 75654"/>
                <a:gd name="connsiteY3" fmla="*/ 16788 h 115904"/>
                <a:gd name="connsiteX4" fmla="*/ 73370 w 75654"/>
                <a:gd name="connsiteY4" fmla="*/ 35189 h 115904"/>
                <a:gd name="connsiteX5" fmla="*/ 75654 w 75654"/>
                <a:gd name="connsiteY5" fmla="*/ 57952 h 115904"/>
                <a:gd name="connsiteX6" fmla="*/ 73370 w 75654"/>
                <a:gd name="connsiteY6" fmla="*/ 80716 h 115904"/>
                <a:gd name="connsiteX7" fmla="*/ 66233 w 75654"/>
                <a:gd name="connsiteY7" fmla="*/ 99116 h 115904"/>
                <a:gd name="connsiteX8" fmla="*/ 53957 w 75654"/>
                <a:gd name="connsiteY8" fmla="*/ 111447 h 115904"/>
                <a:gd name="connsiteX9" fmla="*/ 36638 w 75654"/>
                <a:gd name="connsiteY9" fmla="*/ 115904 h 115904"/>
                <a:gd name="connsiteX10" fmla="*/ 0 w 75654"/>
                <a:gd name="connsiteY10" fmla="*/ 115904 h 115904"/>
                <a:gd name="connsiteX11" fmla="*/ 0 w 75654"/>
                <a:gd name="connsiteY11" fmla="*/ 0 h 115904"/>
                <a:gd name="connsiteX12" fmla="*/ 15511 w 75654"/>
                <a:gd name="connsiteY12" fmla="*/ 99306 h 115904"/>
                <a:gd name="connsiteX13" fmla="*/ 30738 w 75654"/>
                <a:gd name="connsiteY13" fmla="*/ 99306 h 115904"/>
                <a:gd name="connsiteX14" fmla="*/ 45392 w 75654"/>
                <a:gd name="connsiteY14" fmla="*/ 96176 h 115904"/>
                <a:gd name="connsiteX15" fmla="*/ 54433 w 75654"/>
                <a:gd name="connsiteY15" fmla="*/ 87450 h 115904"/>
                <a:gd name="connsiteX16" fmla="*/ 59001 w 75654"/>
                <a:gd name="connsiteY16" fmla="*/ 74551 h 115904"/>
                <a:gd name="connsiteX17" fmla="*/ 60333 w 75654"/>
                <a:gd name="connsiteY17" fmla="*/ 57857 h 115904"/>
                <a:gd name="connsiteX18" fmla="*/ 59001 w 75654"/>
                <a:gd name="connsiteY18" fmla="*/ 41069 h 115904"/>
                <a:gd name="connsiteX19" fmla="*/ 54433 w 75654"/>
                <a:gd name="connsiteY19" fmla="*/ 28170 h 115904"/>
                <a:gd name="connsiteX20" fmla="*/ 45392 w 75654"/>
                <a:gd name="connsiteY20" fmla="*/ 19539 h 115904"/>
                <a:gd name="connsiteX21" fmla="*/ 30738 w 75654"/>
                <a:gd name="connsiteY21" fmla="*/ 16504 h 115904"/>
                <a:gd name="connsiteX22" fmla="*/ 15511 w 75654"/>
                <a:gd name="connsiteY22" fmla="*/ 16504 h 115904"/>
                <a:gd name="connsiteX23" fmla="*/ 15511 w 75654"/>
                <a:gd name="connsiteY23" fmla="*/ 99306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654" h="115904">
                  <a:moveTo>
                    <a:pt x="0" y="0"/>
                  </a:moveTo>
                  <a:lnTo>
                    <a:pt x="36638" y="0"/>
                  </a:lnTo>
                  <a:cubicBezTo>
                    <a:pt x="43204" y="0"/>
                    <a:pt x="49009" y="1518"/>
                    <a:pt x="53957" y="4458"/>
                  </a:cubicBezTo>
                  <a:cubicBezTo>
                    <a:pt x="58906" y="7398"/>
                    <a:pt x="62998" y="11571"/>
                    <a:pt x="66233" y="16788"/>
                  </a:cubicBezTo>
                  <a:cubicBezTo>
                    <a:pt x="69469" y="22005"/>
                    <a:pt x="71848" y="28170"/>
                    <a:pt x="73370" y="35189"/>
                  </a:cubicBezTo>
                  <a:cubicBezTo>
                    <a:pt x="74893" y="42207"/>
                    <a:pt x="75654" y="49795"/>
                    <a:pt x="75654" y="57952"/>
                  </a:cubicBezTo>
                  <a:cubicBezTo>
                    <a:pt x="75654" y="66109"/>
                    <a:pt x="74893" y="73602"/>
                    <a:pt x="73370" y="80716"/>
                  </a:cubicBezTo>
                  <a:cubicBezTo>
                    <a:pt x="71848" y="87734"/>
                    <a:pt x="69469" y="93900"/>
                    <a:pt x="66233" y="99116"/>
                  </a:cubicBezTo>
                  <a:cubicBezTo>
                    <a:pt x="62998" y="104333"/>
                    <a:pt x="58906" y="108506"/>
                    <a:pt x="53957" y="111447"/>
                  </a:cubicBezTo>
                  <a:cubicBezTo>
                    <a:pt x="49009" y="114387"/>
                    <a:pt x="43204" y="115904"/>
                    <a:pt x="36638" y="115904"/>
                  </a:cubicBezTo>
                  <a:lnTo>
                    <a:pt x="0" y="115904"/>
                  </a:lnTo>
                  <a:lnTo>
                    <a:pt x="0" y="0"/>
                  </a:lnTo>
                  <a:close/>
                  <a:moveTo>
                    <a:pt x="15511" y="99306"/>
                  </a:moveTo>
                  <a:lnTo>
                    <a:pt x="30738" y="99306"/>
                  </a:lnTo>
                  <a:cubicBezTo>
                    <a:pt x="36638" y="99306"/>
                    <a:pt x="41491" y="98263"/>
                    <a:pt x="45392" y="96176"/>
                  </a:cubicBezTo>
                  <a:cubicBezTo>
                    <a:pt x="49294" y="94089"/>
                    <a:pt x="52244" y="91244"/>
                    <a:pt x="54433" y="87450"/>
                  </a:cubicBezTo>
                  <a:cubicBezTo>
                    <a:pt x="56622" y="83751"/>
                    <a:pt x="58049" y="79388"/>
                    <a:pt x="59001" y="74551"/>
                  </a:cubicBezTo>
                  <a:cubicBezTo>
                    <a:pt x="59857" y="69713"/>
                    <a:pt x="60333" y="64117"/>
                    <a:pt x="60333" y="57857"/>
                  </a:cubicBezTo>
                  <a:cubicBezTo>
                    <a:pt x="60333" y="51597"/>
                    <a:pt x="59857" y="46001"/>
                    <a:pt x="59001" y="41069"/>
                  </a:cubicBezTo>
                  <a:cubicBezTo>
                    <a:pt x="58144" y="36137"/>
                    <a:pt x="56622" y="31869"/>
                    <a:pt x="54433" y="28170"/>
                  </a:cubicBezTo>
                  <a:cubicBezTo>
                    <a:pt x="52244" y="24471"/>
                    <a:pt x="49294" y="21625"/>
                    <a:pt x="45392" y="19539"/>
                  </a:cubicBezTo>
                  <a:cubicBezTo>
                    <a:pt x="41491" y="17452"/>
                    <a:pt x="36638" y="16504"/>
                    <a:pt x="30738" y="16504"/>
                  </a:cubicBezTo>
                  <a:lnTo>
                    <a:pt x="15511" y="16504"/>
                  </a:lnTo>
                  <a:lnTo>
                    <a:pt x="15511" y="99306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A75C5A4F-98CC-7449-B7F3-29685FAFE3D6}"/>
                </a:ext>
              </a:extLst>
            </p:cNvPr>
            <p:cNvSpPr/>
            <p:nvPr/>
          </p:nvSpPr>
          <p:spPr>
            <a:xfrm>
              <a:off x="5454509" y="2626513"/>
              <a:ext cx="60523" cy="115904"/>
            </a:xfrm>
            <a:custGeom>
              <a:avLst/>
              <a:gdLst>
                <a:gd name="connsiteX0" fmla="*/ 0 w 60523"/>
                <a:gd name="connsiteY0" fmla="*/ 0 h 115904"/>
                <a:gd name="connsiteX1" fmla="*/ 15512 w 60523"/>
                <a:gd name="connsiteY1" fmla="*/ 0 h 115904"/>
                <a:gd name="connsiteX2" fmla="*/ 15512 w 60523"/>
                <a:gd name="connsiteY2" fmla="*/ 98357 h 115904"/>
                <a:gd name="connsiteX3" fmla="*/ 60523 w 60523"/>
                <a:gd name="connsiteY3" fmla="*/ 98357 h 115904"/>
                <a:gd name="connsiteX4" fmla="*/ 60523 w 60523"/>
                <a:gd name="connsiteY4" fmla="*/ 115904 h 115904"/>
                <a:gd name="connsiteX5" fmla="*/ 95 w 60523"/>
                <a:gd name="connsiteY5" fmla="*/ 115904 h 115904"/>
                <a:gd name="connsiteX6" fmla="*/ 95 w 60523"/>
                <a:gd name="connsiteY6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23" h="115904">
                  <a:moveTo>
                    <a:pt x="0" y="0"/>
                  </a:moveTo>
                  <a:lnTo>
                    <a:pt x="15512" y="0"/>
                  </a:lnTo>
                  <a:lnTo>
                    <a:pt x="15512" y="98357"/>
                  </a:lnTo>
                  <a:lnTo>
                    <a:pt x="60523" y="98357"/>
                  </a:lnTo>
                  <a:lnTo>
                    <a:pt x="60523" y="115904"/>
                  </a:lnTo>
                  <a:lnTo>
                    <a:pt x="95" y="11590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BE7BCAF-FF3E-0A4A-AEDE-AEA98B8EEAA0}"/>
                </a:ext>
              </a:extLst>
            </p:cNvPr>
            <p:cNvSpPr/>
            <p:nvPr/>
          </p:nvSpPr>
          <p:spPr>
            <a:xfrm>
              <a:off x="5525690" y="2626513"/>
              <a:ext cx="15511" cy="115904"/>
            </a:xfrm>
            <a:custGeom>
              <a:avLst/>
              <a:gdLst>
                <a:gd name="connsiteX0" fmla="*/ 0 w 15511"/>
                <a:gd name="connsiteY0" fmla="*/ 0 h 115904"/>
                <a:gd name="connsiteX1" fmla="*/ 15511 w 15511"/>
                <a:gd name="connsiteY1" fmla="*/ 0 h 115904"/>
                <a:gd name="connsiteX2" fmla="*/ 15511 w 15511"/>
                <a:gd name="connsiteY2" fmla="*/ 115904 h 115904"/>
                <a:gd name="connsiteX3" fmla="*/ 0 w 15511"/>
                <a:gd name="connsiteY3" fmla="*/ 115904 h 115904"/>
                <a:gd name="connsiteX4" fmla="*/ 0 w 15511"/>
                <a:gd name="connsiteY4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1" h="115904">
                  <a:moveTo>
                    <a:pt x="0" y="0"/>
                  </a:moveTo>
                  <a:lnTo>
                    <a:pt x="15511" y="0"/>
                  </a:lnTo>
                  <a:lnTo>
                    <a:pt x="15511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5551305-7764-534A-B127-91879E1AAFE5}"/>
                </a:ext>
              </a:extLst>
            </p:cNvPr>
            <p:cNvSpPr/>
            <p:nvPr/>
          </p:nvSpPr>
          <p:spPr>
            <a:xfrm>
              <a:off x="5555952" y="2623667"/>
              <a:ext cx="81459" cy="121500"/>
            </a:xfrm>
            <a:custGeom>
              <a:avLst/>
              <a:gdLst>
                <a:gd name="connsiteX0" fmla="*/ 81364 w 81459"/>
                <a:gd name="connsiteY0" fmla="*/ 118750 h 121500"/>
                <a:gd name="connsiteX1" fmla="*/ 71467 w 81459"/>
                <a:gd name="connsiteY1" fmla="*/ 118750 h 121500"/>
                <a:gd name="connsiteX2" fmla="*/ 69088 w 81459"/>
                <a:gd name="connsiteY2" fmla="*/ 105092 h 121500"/>
                <a:gd name="connsiteX3" fmla="*/ 56907 w 81459"/>
                <a:gd name="connsiteY3" fmla="*/ 117801 h 121500"/>
                <a:gd name="connsiteX4" fmla="*/ 42443 w 81459"/>
                <a:gd name="connsiteY4" fmla="*/ 121500 h 121500"/>
                <a:gd name="connsiteX5" fmla="*/ 24837 w 81459"/>
                <a:gd name="connsiteY5" fmla="*/ 116758 h 121500"/>
                <a:gd name="connsiteX6" fmla="*/ 11419 w 81459"/>
                <a:gd name="connsiteY6" fmla="*/ 103669 h 121500"/>
                <a:gd name="connsiteX7" fmla="*/ 2950 w 81459"/>
                <a:gd name="connsiteY7" fmla="*/ 84225 h 121500"/>
                <a:gd name="connsiteX8" fmla="*/ 0 w 81459"/>
                <a:gd name="connsiteY8" fmla="*/ 60703 h 121500"/>
                <a:gd name="connsiteX9" fmla="*/ 2950 w 81459"/>
                <a:gd name="connsiteY9" fmla="*/ 37180 h 121500"/>
                <a:gd name="connsiteX10" fmla="*/ 11419 w 81459"/>
                <a:gd name="connsiteY10" fmla="*/ 17831 h 121500"/>
                <a:gd name="connsiteX11" fmla="*/ 24837 w 81459"/>
                <a:gd name="connsiteY11" fmla="*/ 4742 h 121500"/>
                <a:gd name="connsiteX12" fmla="*/ 42443 w 81459"/>
                <a:gd name="connsiteY12" fmla="*/ 0 h 121500"/>
                <a:gd name="connsiteX13" fmla="*/ 68136 w 81459"/>
                <a:gd name="connsiteY13" fmla="*/ 10339 h 121500"/>
                <a:gd name="connsiteX14" fmla="*/ 80412 w 81459"/>
                <a:gd name="connsiteY14" fmla="*/ 39647 h 121500"/>
                <a:gd name="connsiteX15" fmla="*/ 65282 w 81459"/>
                <a:gd name="connsiteY15" fmla="*/ 39647 h 121500"/>
                <a:gd name="connsiteX16" fmla="*/ 57764 w 81459"/>
                <a:gd name="connsiteY16" fmla="*/ 22669 h 121500"/>
                <a:gd name="connsiteX17" fmla="*/ 42538 w 81459"/>
                <a:gd name="connsiteY17" fmla="*/ 16598 h 121500"/>
                <a:gd name="connsiteX18" fmla="*/ 30547 w 81459"/>
                <a:gd name="connsiteY18" fmla="*/ 20203 h 121500"/>
                <a:gd name="connsiteX19" fmla="*/ 22078 w 81459"/>
                <a:gd name="connsiteY19" fmla="*/ 29972 h 121500"/>
                <a:gd name="connsiteX20" fmla="*/ 17224 w 81459"/>
                <a:gd name="connsiteY20" fmla="*/ 44104 h 121500"/>
                <a:gd name="connsiteX21" fmla="*/ 15607 w 81459"/>
                <a:gd name="connsiteY21" fmla="*/ 60703 h 121500"/>
                <a:gd name="connsiteX22" fmla="*/ 17224 w 81459"/>
                <a:gd name="connsiteY22" fmla="*/ 77206 h 121500"/>
                <a:gd name="connsiteX23" fmla="*/ 22078 w 81459"/>
                <a:gd name="connsiteY23" fmla="*/ 91339 h 121500"/>
                <a:gd name="connsiteX24" fmla="*/ 30547 w 81459"/>
                <a:gd name="connsiteY24" fmla="*/ 101203 h 121500"/>
                <a:gd name="connsiteX25" fmla="*/ 42538 w 81459"/>
                <a:gd name="connsiteY25" fmla="*/ 104807 h 121500"/>
                <a:gd name="connsiteX26" fmla="*/ 60809 w 81459"/>
                <a:gd name="connsiteY26" fmla="*/ 96271 h 121500"/>
                <a:gd name="connsiteX27" fmla="*/ 67280 w 81459"/>
                <a:gd name="connsiteY27" fmla="*/ 72938 h 121500"/>
                <a:gd name="connsiteX28" fmla="*/ 43775 w 81459"/>
                <a:gd name="connsiteY28" fmla="*/ 72938 h 121500"/>
                <a:gd name="connsiteX29" fmla="*/ 43775 w 81459"/>
                <a:gd name="connsiteY29" fmla="*/ 57478 h 121500"/>
                <a:gd name="connsiteX30" fmla="*/ 81459 w 81459"/>
                <a:gd name="connsiteY30" fmla="*/ 57478 h 121500"/>
                <a:gd name="connsiteX31" fmla="*/ 81459 w 81459"/>
                <a:gd name="connsiteY31" fmla="*/ 118465 h 1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459" h="121500">
                  <a:moveTo>
                    <a:pt x="81364" y="118750"/>
                  </a:moveTo>
                  <a:lnTo>
                    <a:pt x="71467" y="118750"/>
                  </a:lnTo>
                  <a:lnTo>
                    <a:pt x="69088" y="105092"/>
                  </a:lnTo>
                  <a:cubicBezTo>
                    <a:pt x="65091" y="111162"/>
                    <a:pt x="60999" y="115430"/>
                    <a:pt x="56907" y="117801"/>
                  </a:cubicBezTo>
                  <a:cubicBezTo>
                    <a:pt x="52815" y="120267"/>
                    <a:pt x="47962" y="121500"/>
                    <a:pt x="42443" y="121500"/>
                  </a:cubicBezTo>
                  <a:cubicBezTo>
                    <a:pt x="35971" y="121500"/>
                    <a:pt x="30167" y="119888"/>
                    <a:pt x="24837" y="116758"/>
                  </a:cubicBezTo>
                  <a:cubicBezTo>
                    <a:pt x="19508" y="113628"/>
                    <a:pt x="15036" y="109265"/>
                    <a:pt x="11419" y="103669"/>
                  </a:cubicBezTo>
                  <a:cubicBezTo>
                    <a:pt x="7708" y="98073"/>
                    <a:pt x="4948" y="91623"/>
                    <a:pt x="2950" y="84225"/>
                  </a:cubicBezTo>
                  <a:cubicBezTo>
                    <a:pt x="1047" y="76922"/>
                    <a:pt x="0" y="69049"/>
                    <a:pt x="0" y="60703"/>
                  </a:cubicBezTo>
                  <a:cubicBezTo>
                    <a:pt x="0" y="52356"/>
                    <a:pt x="952" y="44484"/>
                    <a:pt x="2950" y="37180"/>
                  </a:cubicBezTo>
                  <a:cubicBezTo>
                    <a:pt x="4853" y="29877"/>
                    <a:pt x="7708" y="23333"/>
                    <a:pt x="11419" y="17831"/>
                  </a:cubicBezTo>
                  <a:cubicBezTo>
                    <a:pt x="15131" y="12235"/>
                    <a:pt x="19603" y="7872"/>
                    <a:pt x="24837" y="4742"/>
                  </a:cubicBezTo>
                  <a:cubicBezTo>
                    <a:pt x="30167" y="1612"/>
                    <a:pt x="35971" y="0"/>
                    <a:pt x="42443" y="0"/>
                  </a:cubicBezTo>
                  <a:cubicBezTo>
                    <a:pt x="52530" y="0"/>
                    <a:pt x="61094" y="3415"/>
                    <a:pt x="68136" y="10339"/>
                  </a:cubicBezTo>
                  <a:cubicBezTo>
                    <a:pt x="75178" y="17262"/>
                    <a:pt x="79270" y="26937"/>
                    <a:pt x="80412" y="39647"/>
                  </a:cubicBezTo>
                  <a:lnTo>
                    <a:pt x="65282" y="39647"/>
                  </a:lnTo>
                  <a:cubicBezTo>
                    <a:pt x="64520" y="32438"/>
                    <a:pt x="62046" y="26747"/>
                    <a:pt x="57764" y="22669"/>
                  </a:cubicBezTo>
                  <a:cubicBezTo>
                    <a:pt x="53481" y="18590"/>
                    <a:pt x="48343" y="16598"/>
                    <a:pt x="42538" y="16598"/>
                  </a:cubicBezTo>
                  <a:cubicBezTo>
                    <a:pt x="37970" y="16598"/>
                    <a:pt x="33973" y="17831"/>
                    <a:pt x="30547" y="20203"/>
                  </a:cubicBezTo>
                  <a:cubicBezTo>
                    <a:pt x="27121" y="22669"/>
                    <a:pt x="24266" y="25894"/>
                    <a:pt x="22078" y="29972"/>
                  </a:cubicBezTo>
                  <a:cubicBezTo>
                    <a:pt x="19889" y="34051"/>
                    <a:pt x="18271" y="38793"/>
                    <a:pt x="17224" y="44104"/>
                  </a:cubicBezTo>
                  <a:cubicBezTo>
                    <a:pt x="16178" y="49416"/>
                    <a:pt x="15607" y="54917"/>
                    <a:pt x="15607" y="60703"/>
                  </a:cubicBezTo>
                  <a:cubicBezTo>
                    <a:pt x="15607" y="66489"/>
                    <a:pt x="16178" y="71895"/>
                    <a:pt x="17224" y="77206"/>
                  </a:cubicBezTo>
                  <a:cubicBezTo>
                    <a:pt x="18271" y="82423"/>
                    <a:pt x="19889" y="87165"/>
                    <a:pt x="22078" y="91339"/>
                  </a:cubicBezTo>
                  <a:cubicBezTo>
                    <a:pt x="24266" y="95512"/>
                    <a:pt x="27026" y="98832"/>
                    <a:pt x="30547" y="101203"/>
                  </a:cubicBezTo>
                  <a:cubicBezTo>
                    <a:pt x="33973" y="103669"/>
                    <a:pt x="37970" y="104807"/>
                    <a:pt x="42538" y="104807"/>
                  </a:cubicBezTo>
                  <a:cubicBezTo>
                    <a:pt x="50436" y="104807"/>
                    <a:pt x="56527" y="101962"/>
                    <a:pt x="60809" y="96271"/>
                  </a:cubicBezTo>
                  <a:cubicBezTo>
                    <a:pt x="65091" y="90580"/>
                    <a:pt x="67185" y="82803"/>
                    <a:pt x="67280" y="72938"/>
                  </a:cubicBezTo>
                  <a:lnTo>
                    <a:pt x="43775" y="72938"/>
                  </a:lnTo>
                  <a:lnTo>
                    <a:pt x="43775" y="57478"/>
                  </a:lnTo>
                  <a:lnTo>
                    <a:pt x="81459" y="57478"/>
                  </a:lnTo>
                  <a:lnTo>
                    <a:pt x="81459" y="118465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E980787E-CD4B-EF41-BA8F-117BED728606}"/>
                </a:ext>
              </a:extLst>
            </p:cNvPr>
            <p:cNvSpPr/>
            <p:nvPr/>
          </p:nvSpPr>
          <p:spPr>
            <a:xfrm>
              <a:off x="5653779" y="2626513"/>
              <a:ext cx="71276" cy="115904"/>
            </a:xfrm>
            <a:custGeom>
              <a:avLst/>
              <a:gdLst>
                <a:gd name="connsiteX0" fmla="*/ 0 w 71276"/>
                <a:gd name="connsiteY0" fmla="*/ 0 h 115904"/>
                <a:gd name="connsiteX1" fmla="*/ 15512 w 71276"/>
                <a:gd name="connsiteY1" fmla="*/ 0 h 115904"/>
                <a:gd name="connsiteX2" fmla="*/ 15512 w 71276"/>
                <a:gd name="connsiteY2" fmla="*/ 46096 h 115904"/>
                <a:gd name="connsiteX3" fmla="*/ 55765 w 71276"/>
                <a:gd name="connsiteY3" fmla="*/ 46096 h 115904"/>
                <a:gd name="connsiteX4" fmla="*/ 55765 w 71276"/>
                <a:gd name="connsiteY4" fmla="*/ 0 h 115904"/>
                <a:gd name="connsiteX5" fmla="*/ 71277 w 71276"/>
                <a:gd name="connsiteY5" fmla="*/ 0 h 115904"/>
                <a:gd name="connsiteX6" fmla="*/ 71277 w 71276"/>
                <a:gd name="connsiteY6" fmla="*/ 115904 h 115904"/>
                <a:gd name="connsiteX7" fmla="*/ 55765 w 71276"/>
                <a:gd name="connsiteY7" fmla="*/ 115904 h 115904"/>
                <a:gd name="connsiteX8" fmla="*/ 55765 w 71276"/>
                <a:gd name="connsiteY8" fmla="*/ 63643 h 115904"/>
                <a:gd name="connsiteX9" fmla="*/ 15512 w 71276"/>
                <a:gd name="connsiteY9" fmla="*/ 63643 h 115904"/>
                <a:gd name="connsiteX10" fmla="*/ 15512 w 71276"/>
                <a:gd name="connsiteY10" fmla="*/ 115904 h 115904"/>
                <a:gd name="connsiteX11" fmla="*/ 0 w 71276"/>
                <a:gd name="connsiteY11" fmla="*/ 115904 h 115904"/>
                <a:gd name="connsiteX12" fmla="*/ 0 w 71276"/>
                <a:gd name="connsiteY12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276" h="115904">
                  <a:moveTo>
                    <a:pt x="0" y="0"/>
                  </a:moveTo>
                  <a:lnTo>
                    <a:pt x="15512" y="0"/>
                  </a:lnTo>
                  <a:lnTo>
                    <a:pt x="15512" y="46096"/>
                  </a:lnTo>
                  <a:lnTo>
                    <a:pt x="55765" y="46096"/>
                  </a:lnTo>
                  <a:lnTo>
                    <a:pt x="55765" y="0"/>
                  </a:lnTo>
                  <a:lnTo>
                    <a:pt x="71277" y="0"/>
                  </a:lnTo>
                  <a:lnTo>
                    <a:pt x="71277" y="115904"/>
                  </a:lnTo>
                  <a:lnTo>
                    <a:pt x="55765" y="115904"/>
                  </a:lnTo>
                  <a:lnTo>
                    <a:pt x="55765" y="63643"/>
                  </a:lnTo>
                  <a:lnTo>
                    <a:pt x="15512" y="63643"/>
                  </a:lnTo>
                  <a:lnTo>
                    <a:pt x="15512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8CA32F8C-27B6-624E-A379-E3E0C28CAAAC}"/>
                </a:ext>
              </a:extLst>
            </p:cNvPr>
            <p:cNvSpPr/>
            <p:nvPr/>
          </p:nvSpPr>
          <p:spPr>
            <a:xfrm>
              <a:off x="5735238" y="2626513"/>
              <a:ext cx="71657" cy="115904"/>
            </a:xfrm>
            <a:custGeom>
              <a:avLst/>
              <a:gdLst>
                <a:gd name="connsiteX0" fmla="*/ 0 w 71657"/>
                <a:gd name="connsiteY0" fmla="*/ 0 h 115904"/>
                <a:gd name="connsiteX1" fmla="*/ 71657 w 71657"/>
                <a:gd name="connsiteY1" fmla="*/ 0 h 115904"/>
                <a:gd name="connsiteX2" fmla="*/ 71657 w 71657"/>
                <a:gd name="connsiteY2" fmla="*/ 17547 h 115904"/>
                <a:gd name="connsiteX3" fmla="*/ 43489 w 71657"/>
                <a:gd name="connsiteY3" fmla="*/ 17547 h 115904"/>
                <a:gd name="connsiteX4" fmla="*/ 43489 w 71657"/>
                <a:gd name="connsiteY4" fmla="*/ 115904 h 115904"/>
                <a:gd name="connsiteX5" fmla="*/ 27978 w 71657"/>
                <a:gd name="connsiteY5" fmla="*/ 115904 h 115904"/>
                <a:gd name="connsiteX6" fmla="*/ 27978 w 71657"/>
                <a:gd name="connsiteY6" fmla="*/ 17547 h 115904"/>
                <a:gd name="connsiteX7" fmla="*/ 0 w 71657"/>
                <a:gd name="connsiteY7" fmla="*/ 17547 h 115904"/>
                <a:gd name="connsiteX8" fmla="*/ 0 w 71657"/>
                <a:gd name="connsiteY8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57" h="115904">
                  <a:moveTo>
                    <a:pt x="0" y="0"/>
                  </a:moveTo>
                  <a:lnTo>
                    <a:pt x="71657" y="0"/>
                  </a:lnTo>
                  <a:lnTo>
                    <a:pt x="71657" y="17547"/>
                  </a:lnTo>
                  <a:lnTo>
                    <a:pt x="43489" y="17547"/>
                  </a:lnTo>
                  <a:lnTo>
                    <a:pt x="43489" y="115904"/>
                  </a:lnTo>
                  <a:lnTo>
                    <a:pt x="27978" y="115904"/>
                  </a:lnTo>
                  <a:lnTo>
                    <a:pt x="27978" y="17547"/>
                  </a:lnTo>
                  <a:lnTo>
                    <a:pt x="0" y="1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B98C7E47-3724-F34E-B38D-3CDACA368F3C}"/>
                </a:ext>
              </a:extLst>
            </p:cNvPr>
            <p:cNvSpPr/>
            <p:nvPr/>
          </p:nvSpPr>
          <p:spPr>
            <a:xfrm>
              <a:off x="5817078" y="2626513"/>
              <a:ext cx="15511" cy="115904"/>
            </a:xfrm>
            <a:custGeom>
              <a:avLst/>
              <a:gdLst>
                <a:gd name="connsiteX0" fmla="*/ 0 w 15511"/>
                <a:gd name="connsiteY0" fmla="*/ 0 h 115904"/>
                <a:gd name="connsiteX1" fmla="*/ 15512 w 15511"/>
                <a:gd name="connsiteY1" fmla="*/ 0 h 115904"/>
                <a:gd name="connsiteX2" fmla="*/ 15512 w 15511"/>
                <a:gd name="connsiteY2" fmla="*/ 115904 h 115904"/>
                <a:gd name="connsiteX3" fmla="*/ 0 w 15511"/>
                <a:gd name="connsiteY3" fmla="*/ 115904 h 115904"/>
                <a:gd name="connsiteX4" fmla="*/ 0 w 15511"/>
                <a:gd name="connsiteY4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1" h="115904">
                  <a:moveTo>
                    <a:pt x="0" y="0"/>
                  </a:moveTo>
                  <a:lnTo>
                    <a:pt x="15512" y="0"/>
                  </a:lnTo>
                  <a:lnTo>
                    <a:pt x="15512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AC6DC9B-5AD2-B347-98B3-E0CCC5B858FC}"/>
                </a:ext>
              </a:extLst>
            </p:cNvPr>
            <p:cNvSpPr/>
            <p:nvPr/>
          </p:nvSpPr>
          <p:spPr>
            <a:xfrm>
              <a:off x="5850956" y="2626513"/>
              <a:ext cx="71752" cy="115904"/>
            </a:xfrm>
            <a:custGeom>
              <a:avLst/>
              <a:gdLst>
                <a:gd name="connsiteX0" fmla="*/ 0 w 71752"/>
                <a:gd name="connsiteY0" fmla="*/ 0 h 115904"/>
                <a:gd name="connsiteX1" fmla="*/ 16368 w 71752"/>
                <a:gd name="connsiteY1" fmla="*/ 0 h 115904"/>
                <a:gd name="connsiteX2" fmla="*/ 56812 w 71752"/>
                <a:gd name="connsiteY2" fmla="*/ 85363 h 115904"/>
                <a:gd name="connsiteX3" fmla="*/ 57002 w 71752"/>
                <a:gd name="connsiteY3" fmla="*/ 85363 h 115904"/>
                <a:gd name="connsiteX4" fmla="*/ 57002 w 71752"/>
                <a:gd name="connsiteY4" fmla="*/ 0 h 115904"/>
                <a:gd name="connsiteX5" fmla="*/ 71752 w 71752"/>
                <a:gd name="connsiteY5" fmla="*/ 0 h 115904"/>
                <a:gd name="connsiteX6" fmla="*/ 71752 w 71752"/>
                <a:gd name="connsiteY6" fmla="*/ 115904 h 115904"/>
                <a:gd name="connsiteX7" fmla="*/ 55385 w 71752"/>
                <a:gd name="connsiteY7" fmla="*/ 115904 h 115904"/>
                <a:gd name="connsiteX8" fmla="*/ 15131 w 71752"/>
                <a:gd name="connsiteY8" fmla="*/ 30731 h 115904"/>
                <a:gd name="connsiteX9" fmla="*/ 14750 w 71752"/>
                <a:gd name="connsiteY9" fmla="*/ 30731 h 115904"/>
                <a:gd name="connsiteX10" fmla="*/ 14750 w 71752"/>
                <a:gd name="connsiteY10" fmla="*/ 115904 h 115904"/>
                <a:gd name="connsiteX11" fmla="*/ 0 w 71752"/>
                <a:gd name="connsiteY11" fmla="*/ 115904 h 115904"/>
                <a:gd name="connsiteX12" fmla="*/ 0 w 71752"/>
                <a:gd name="connsiteY12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752" h="115904">
                  <a:moveTo>
                    <a:pt x="0" y="0"/>
                  </a:moveTo>
                  <a:lnTo>
                    <a:pt x="16368" y="0"/>
                  </a:lnTo>
                  <a:lnTo>
                    <a:pt x="56812" y="85363"/>
                  </a:lnTo>
                  <a:lnTo>
                    <a:pt x="57002" y="85363"/>
                  </a:lnTo>
                  <a:lnTo>
                    <a:pt x="57002" y="0"/>
                  </a:lnTo>
                  <a:lnTo>
                    <a:pt x="71752" y="0"/>
                  </a:lnTo>
                  <a:lnTo>
                    <a:pt x="71752" y="115904"/>
                  </a:lnTo>
                  <a:lnTo>
                    <a:pt x="55385" y="115904"/>
                  </a:lnTo>
                  <a:lnTo>
                    <a:pt x="15131" y="30731"/>
                  </a:lnTo>
                  <a:lnTo>
                    <a:pt x="14750" y="30731"/>
                  </a:lnTo>
                  <a:lnTo>
                    <a:pt x="14750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7F22C25-CF49-AD4F-B1A0-0A0CFF44CF6F}"/>
                </a:ext>
              </a:extLst>
            </p:cNvPr>
            <p:cNvSpPr/>
            <p:nvPr/>
          </p:nvSpPr>
          <p:spPr>
            <a:xfrm>
              <a:off x="5936983" y="2623667"/>
              <a:ext cx="81363" cy="121500"/>
            </a:xfrm>
            <a:custGeom>
              <a:avLst/>
              <a:gdLst>
                <a:gd name="connsiteX0" fmla="*/ 81269 w 81363"/>
                <a:gd name="connsiteY0" fmla="*/ 118750 h 121500"/>
                <a:gd name="connsiteX1" fmla="*/ 71372 w 81363"/>
                <a:gd name="connsiteY1" fmla="*/ 118750 h 121500"/>
                <a:gd name="connsiteX2" fmla="*/ 68993 w 81363"/>
                <a:gd name="connsiteY2" fmla="*/ 105092 h 121500"/>
                <a:gd name="connsiteX3" fmla="*/ 56812 w 81363"/>
                <a:gd name="connsiteY3" fmla="*/ 117801 h 121500"/>
                <a:gd name="connsiteX4" fmla="*/ 42347 w 81363"/>
                <a:gd name="connsiteY4" fmla="*/ 121500 h 121500"/>
                <a:gd name="connsiteX5" fmla="*/ 24742 w 81363"/>
                <a:gd name="connsiteY5" fmla="*/ 116758 h 121500"/>
                <a:gd name="connsiteX6" fmla="*/ 11324 w 81363"/>
                <a:gd name="connsiteY6" fmla="*/ 103669 h 121500"/>
                <a:gd name="connsiteX7" fmla="*/ 2950 w 81363"/>
                <a:gd name="connsiteY7" fmla="*/ 84225 h 121500"/>
                <a:gd name="connsiteX8" fmla="*/ 0 w 81363"/>
                <a:gd name="connsiteY8" fmla="*/ 60703 h 121500"/>
                <a:gd name="connsiteX9" fmla="*/ 2950 w 81363"/>
                <a:gd name="connsiteY9" fmla="*/ 37180 h 121500"/>
                <a:gd name="connsiteX10" fmla="*/ 11324 w 81363"/>
                <a:gd name="connsiteY10" fmla="*/ 17831 h 121500"/>
                <a:gd name="connsiteX11" fmla="*/ 24742 w 81363"/>
                <a:gd name="connsiteY11" fmla="*/ 4742 h 121500"/>
                <a:gd name="connsiteX12" fmla="*/ 42347 w 81363"/>
                <a:gd name="connsiteY12" fmla="*/ 0 h 121500"/>
                <a:gd name="connsiteX13" fmla="*/ 68041 w 81363"/>
                <a:gd name="connsiteY13" fmla="*/ 10339 h 121500"/>
                <a:gd name="connsiteX14" fmla="*/ 80317 w 81363"/>
                <a:gd name="connsiteY14" fmla="*/ 39647 h 121500"/>
                <a:gd name="connsiteX15" fmla="*/ 65186 w 81363"/>
                <a:gd name="connsiteY15" fmla="*/ 39647 h 121500"/>
                <a:gd name="connsiteX16" fmla="*/ 57669 w 81363"/>
                <a:gd name="connsiteY16" fmla="*/ 22669 h 121500"/>
                <a:gd name="connsiteX17" fmla="*/ 42443 w 81363"/>
                <a:gd name="connsiteY17" fmla="*/ 16598 h 121500"/>
                <a:gd name="connsiteX18" fmla="*/ 30452 w 81363"/>
                <a:gd name="connsiteY18" fmla="*/ 20203 h 121500"/>
                <a:gd name="connsiteX19" fmla="*/ 22078 w 81363"/>
                <a:gd name="connsiteY19" fmla="*/ 29972 h 121500"/>
                <a:gd name="connsiteX20" fmla="*/ 17225 w 81363"/>
                <a:gd name="connsiteY20" fmla="*/ 44104 h 121500"/>
                <a:gd name="connsiteX21" fmla="*/ 15607 w 81363"/>
                <a:gd name="connsiteY21" fmla="*/ 60703 h 121500"/>
                <a:gd name="connsiteX22" fmla="*/ 17225 w 81363"/>
                <a:gd name="connsiteY22" fmla="*/ 77206 h 121500"/>
                <a:gd name="connsiteX23" fmla="*/ 22078 w 81363"/>
                <a:gd name="connsiteY23" fmla="*/ 91339 h 121500"/>
                <a:gd name="connsiteX24" fmla="*/ 30452 w 81363"/>
                <a:gd name="connsiteY24" fmla="*/ 101203 h 121500"/>
                <a:gd name="connsiteX25" fmla="*/ 42443 w 81363"/>
                <a:gd name="connsiteY25" fmla="*/ 104807 h 121500"/>
                <a:gd name="connsiteX26" fmla="*/ 60714 w 81363"/>
                <a:gd name="connsiteY26" fmla="*/ 96271 h 121500"/>
                <a:gd name="connsiteX27" fmla="*/ 67185 w 81363"/>
                <a:gd name="connsiteY27" fmla="*/ 72938 h 121500"/>
                <a:gd name="connsiteX28" fmla="*/ 43680 w 81363"/>
                <a:gd name="connsiteY28" fmla="*/ 72938 h 121500"/>
                <a:gd name="connsiteX29" fmla="*/ 43680 w 81363"/>
                <a:gd name="connsiteY29" fmla="*/ 57478 h 121500"/>
                <a:gd name="connsiteX30" fmla="*/ 81364 w 81363"/>
                <a:gd name="connsiteY30" fmla="*/ 57478 h 121500"/>
                <a:gd name="connsiteX31" fmla="*/ 81364 w 81363"/>
                <a:gd name="connsiteY31" fmla="*/ 118465 h 1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363" h="121500">
                  <a:moveTo>
                    <a:pt x="81269" y="118750"/>
                  </a:moveTo>
                  <a:lnTo>
                    <a:pt x="71372" y="118750"/>
                  </a:lnTo>
                  <a:lnTo>
                    <a:pt x="68993" y="105092"/>
                  </a:lnTo>
                  <a:cubicBezTo>
                    <a:pt x="64901" y="111162"/>
                    <a:pt x="60904" y="115430"/>
                    <a:pt x="56812" y="117801"/>
                  </a:cubicBezTo>
                  <a:cubicBezTo>
                    <a:pt x="52720" y="120267"/>
                    <a:pt x="47867" y="121500"/>
                    <a:pt x="42347" y="121500"/>
                  </a:cubicBezTo>
                  <a:cubicBezTo>
                    <a:pt x="35876" y="121500"/>
                    <a:pt x="30071" y="119888"/>
                    <a:pt x="24742" y="116758"/>
                  </a:cubicBezTo>
                  <a:cubicBezTo>
                    <a:pt x="19413" y="113628"/>
                    <a:pt x="14941" y="109265"/>
                    <a:pt x="11324" y="103669"/>
                  </a:cubicBezTo>
                  <a:cubicBezTo>
                    <a:pt x="7613" y="98073"/>
                    <a:pt x="4853" y="91623"/>
                    <a:pt x="2950" y="84225"/>
                  </a:cubicBezTo>
                  <a:cubicBezTo>
                    <a:pt x="1047" y="76922"/>
                    <a:pt x="0" y="69049"/>
                    <a:pt x="0" y="60703"/>
                  </a:cubicBezTo>
                  <a:cubicBezTo>
                    <a:pt x="0" y="52356"/>
                    <a:pt x="952" y="44484"/>
                    <a:pt x="2950" y="37180"/>
                  </a:cubicBezTo>
                  <a:cubicBezTo>
                    <a:pt x="4853" y="29877"/>
                    <a:pt x="7708" y="23333"/>
                    <a:pt x="11324" y="17831"/>
                  </a:cubicBezTo>
                  <a:cubicBezTo>
                    <a:pt x="15036" y="12235"/>
                    <a:pt x="19508" y="7872"/>
                    <a:pt x="24742" y="4742"/>
                  </a:cubicBezTo>
                  <a:cubicBezTo>
                    <a:pt x="30071" y="1612"/>
                    <a:pt x="35876" y="0"/>
                    <a:pt x="42347" y="0"/>
                  </a:cubicBezTo>
                  <a:cubicBezTo>
                    <a:pt x="52435" y="0"/>
                    <a:pt x="60999" y="3415"/>
                    <a:pt x="68041" y="10339"/>
                  </a:cubicBezTo>
                  <a:cubicBezTo>
                    <a:pt x="75083" y="17262"/>
                    <a:pt x="79175" y="26937"/>
                    <a:pt x="80317" y="39647"/>
                  </a:cubicBezTo>
                  <a:lnTo>
                    <a:pt x="65186" y="39647"/>
                  </a:lnTo>
                  <a:cubicBezTo>
                    <a:pt x="64425" y="32438"/>
                    <a:pt x="61951" y="26747"/>
                    <a:pt x="57669" y="22669"/>
                  </a:cubicBezTo>
                  <a:cubicBezTo>
                    <a:pt x="53386" y="18590"/>
                    <a:pt x="48247" y="16598"/>
                    <a:pt x="42443" y="16598"/>
                  </a:cubicBezTo>
                  <a:cubicBezTo>
                    <a:pt x="37875" y="16598"/>
                    <a:pt x="33878" y="17831"/>
                    <a:pt x="30452" y="20203"/>
                  </a:cubicBezTo>
                  <a:cubicBezTo>
                    <a:pt x="27026" y="22669"/>
                    <a:pt x="24171" y="25894"/>
                    <a:pt x="22078" y="29972"/>
                  </a:cubicBezTo>
                  <a:cubicBezTo>
                    <a:pt x="19889" y="34051"/>
                    <a:pt x="18271" y="38793"/>
                    <a:pt x="17225" y="44104"/>
                  </a:cubicBezTo>
                  <a:cubicBezTo>
                    <a:pt x="16178" y="49416"/>
                    <a:pt x="15607" y="54917"/>
                    <a:pt x="15607" y="60703"/>
                  </a:cubicBezTo>
                  <a:cubicBezTo>
                    <a:pt x="15607" y="66489"/>
                    <a:pt x="16178" y="71895"/>
                    <a:pt x="17225" y="77206"/>
                  </a:cubicBezTo>
                  <a:cubicBezTo>
                    <a:pt x="18271" y="82423"/>
                    <a:pt x="19889" y="87165"/>
                    <a:pt x="22078" y="91339"/>
                  </a:cubicBezTo>
                  <a:cubicBezTo>
                    <a:pt x="24266" y="95512"/>
                    <a:pt x="27121" y="98832"/>
                    <a:pt x="30452" y="101203"/>
                  </a:cubicBezTo>
                  <a:cubicBezTo>
                    <a:pt x="33878" y="103669"/>
                    <a:pt x="37875" y="104807"/>
                    <a:pt x="42443" y="104807"/>
                  </a:cubicBezTo>
                  <a:cubicBezTo>
                    <a:pt x="50341" y="104807"/>
                    <a:pt x="56431" y="101962"/>
                    <a:pt x="60714" y="96271"/>
                  </a:cubicBezTo>
                  <a:cubicBezTo>
                    <a:pt x="64996" y="90580"/>
                    <a:pt x="67090" y="82803"/>
                    <a:pt x="67185" y="72938"/>
                  </a:cubicBezTo>
                  <a:lnTo>
                    <a:pt x="43680" y="72938"/>
                  </a:lnTo>
                  <a:lnTo>
                    <a:pt x="43680" y="57478"/>
                  </a:lnTo>
                  <a:lnTo>
                    <a:pt x="81364" y="57478"/>
                  </a:lnTo>
                  <a:lnTo>
                    <a:pt x="81364" y="118465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88E968A-7D5C-8743-B9A4-68B46263750C}"/>
                </a:ext>
              </a:extLst>
            </p:cNvPr>
            <p:cNvSpPr/>
            <p:nvPr/>
          </p:nvSpPr>
          <p:spPr>
            <a:xfrm>
              <a:off x="6064215" y="2623762"/>
              <a:ext cx="72133" cy="121310"/>
            </a:xfrm>
            <a:custGeom>
              <a:avLst/>
              <a:gdLst>
                <a:gd name="connsiteX0" fmla="*/ 15511 w 72133"/>
                <a:gd name="connsiteY0" fmla="*/ 80052 h 121310"/>
                <a:gd name="connsiteX1" fmla="*/ 21697 w 72133"/>
                <a:gd name="connsiteY1" fmla="*/ 98832 h 121310"/>
                <a:gd name="connsiteX2" fmla="*/ 37970 w 72133"/>
                <a:gd name="connsiteY2" fmla="*/ 104902 h 121310"/>
                <a:gd name="connsiteX3" fmla="*/ 52149 w 72133"/>
                <a:gd name="connsiteY3" fmla="*/ 99780 h 121310"/>
                <a:gd name="connsiteX4" fmla="*/ 56717 w 72133"/>
                <a:gd name="connsiteY4" fmla="*/ 87355 h 121310"/>
                <a:gd name="connsiteX5" fmla="*/ 54718 w 72133"/>
                <a:gd name="connsiteY5" fmla="*/ 77965 h 121310"/>
                <a:gd name="connsiteX6" fmla="*/ 49484 w 72133"/>
                <a:gd name="connsiteY6" fmla="*/ 73128 h 121310"/>
                <a:gd name="connsiteX7" fmla="*/ 34830 w 72133"/>
                <a:gd name="connsiteY7" fmla="*/ 67627 h 121310"/>
                <a:gd name="connsiteX8" fmla="*/ 23029 w 72133"/>
                <a:gd name="connsiteY8" fmla="*/ 63548 h 121310"/>
                <a:gd name="connsiteX9" fmla="*/ 7994 w 72133"/>
                <a:gd name="connsiteY9" fmla="*/ 51977 h 121310"/>
                <a:gd name="connsiteX10" fmla="*/ 3426 w 72133"/>
                <a:gd name="connsiteY10" fmla="*/ 34145 h 121310"/>
                <a:gd name="connsiteX11" fmla="*/ 6090 w 72133"/>
                <a:gd name="connsiteY11" fmla="*/ 19254 h 121310"/>
                <a:gd name="connsiteX12" fmla="*/ 13418 w 72133"/>
                <a:gd name="connsiteY12" fmla="*/ 8536 h 121310"/>
                <a:gd name="connsiteX13" fmla="*/ 23791 w 72133"/>
                <a:gd name="connsiteY13" fmla="*/ 2087 h 121310"/>
                <a:gd name="connsiteX14" fmla="*/ 35781 w 72133"/>
                <a:gd name="connsiteY14" fmla="*/ 0 h 121310"/>
                <a:gd name="connsiteX15" fmla="*/ 49009 w 72133"/>
                <a:gd name="connsiteY15" fmla="*/ 2371 h 121310"/>
                <a:gd name="connsiteX16" fmla="*/ 59857 w 72133"/>
                <a:gd name="connsiteY16" fmla="*/ 9485 h 121310"/>
                <a:gd name="connsiteX17" fmla="*/ 67185 w 72133"/>
                <a:gd name="connsiteY17" fmla="*/ 21246 h 121310"/>
                <a:gd name="connsiteX18" fmla="*/ 69754 w 72133"/>
                <a:gd name="connsiteY18" fmla="*/ 36991 h 121310"/>
                <a:gd name="connsiteX19" fmla="*/ 54243 w 72133"/>
                <a:gd name="connsiteY19" fmla="*/ 36991 h 121310"/>
                <a:gd name="connsiteX20" fmla="*/ 48723 w 72133"/>
                <a:gd name="connsiteY20" fmla="*/ 21436 h 121310"/>
                <a:gd name="connsiteX21" fmla="*/ 35115 w 72133"/>
                <a:gd name="connsiteY21" fmla="*/ 16598 h 121310"/>
                <a:gd name="connsiteX22" fmla="*/ 29310 w 72133"/>
                <a:gd name="connsiteY22" fmla="*/ 17357 h 121310"/>
                <a:gd name="connsiteX23" fmla="*/ 24076 w 72133"/>
                <a:gd name="connsiteY23" fmla="*/ 19918 h 121310"/>
                <a:gd name="connsiteX24" fmla="*/ 20270 w 72133"/>
                <a:gd name="connsiteY24" fmla="*/ 24660 h 121310"/>
                <a:gd name="connsiteX25" fmla="*/ 18842 w 72133"/>
                <a:gd name="connsiteY25" fmla="*/ 31774 h 121310"/>
                <a:gd name="connsiteX26" fmla="*/ 21602 w 72133"/>
                <a:gd name="connsiteY26" fmla="*/ 41259 h 121310"/>
                <a:gd name="connsiteX27" fmla="*/ 29310 w 72133"/>
                <a:gd name="connsiteY27" fmla="*/ 46665 h 121310"/>
                <a:gd name="connsiteX28" fmla="*/ 32736 w 72133"/>
                <a:gd name="connsiteY28" fmla="*/ 47803 h 121310"/>
                <a:gd name="connsiteX29" fmla="*/ 43204 w 72133"/>
                <a:gd name="connsiteY29" fmla="*/ 51408 h 121310"/>
                <a:gd name="connsiteX30" fmla="*/ 50912 w 72133"/>
                <a:gd name="connsiteY30" fmla="*/ 54063 h 121310"/>
                <a:gd name="connsiteX31" fmla="*/ 54909 w 72133"/>
                <a:gd name="connsiteY31" fmla="*/ 55486 h 121310"/>
                <a:gd name="connsiteX32" fmla="*/ 67661 w 72133"/>
                <a:gd name="connsiteY32" fmla="*/ 67058 h 121310"/>
                <a:gd name="connsiteX33" fmla="*/ 72133 w 72133"/>
                <a:gd name="connsiteY33" fmla="*/ 84984 h 121310"/>
                <a:gd name="connsiteX34" fmla="*/ 69183 w 72133"/>
                <a:gd name="connsiteY34" fmla="*/ 101393 h 121310"/>
                <a:gd name="connsiteX35" fmla="*/ 61285 w 72133"/>
                <a:gd name="connsiteY35" fmla="*/ 112774 h 121310"/>
                <a:gd name="connsiteX36" fmla="*/ 50055 w 72133"/>
                <a:gd name="connsiteY36" fmla="*/ 119224 h 121310"/>
                <a:gd name="connsiteX37" fmla="*/ 36923 w 72133"/>
                <a:gd name="connsiteY37" fmla="*/ 121311 h 121310"/>
                <a:gd name="connsiteX38" fmla="*/ 22553 w 72133"/>
                <a:gd name="connsiteY38" fmla="*/ 118845 h 121310"/>
                <a:gd name="connsiteX39" fmla="*/ 10849 w 72133"/>
                <a:gd name="connsiteY39" fmla="*/ 111257 h 121310"/>
                <a:gd name="connsiteX40" fmla="*/ 2950 w 72133"/>
                <a:gd name="connsiteY40" fmla="*/ 98263 h 121310"/>
                <a:gd name="connsiteX41" fmla="*/ 0 w 72133"/>
                <a:gd name="connsiteY41" fmla="*/ 79957 h 121310"/>
                <a:gd name="connsiteX42" fmla="*/ 15511 w 72133"/>
                <a:gd name="connsiteY42" fmla="*/ 79957 h 1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2133" h="121310">
                  <a:moveTo>
                    <a:pt x="15511" y="80052"/>
                  </a:moveTo>
                  <a:cubicBezTo>
                    <a:pt x="15511" y="88493"/>
                    <a:pt x="17605" y="94753"/>
                    <a:pt x="21697" y="98832"/>
                  </a:cubicBezTo>
                  <a:cubicBezTo>
                    <a:pt x="25789" y="102910"/>
                    <a:pt x="31213" y="104902"/>
                    <a:pt x="37970" y="104902"/>
                  </a:cubicBezTo>
                  <a:cubicBezTo>
                    <a:pt x="44726" y="104902"/>
                    <a:pt x="49009" y="103195"/>
                    <a:pt x="52149" y="99780"/>
                  </a:cubicBezTo>
                  <a:cubicBezTo>
                    <a:pt x="55194" y="96366"/>
                    <a:pt x="56717" y="92192"/>
                    <a:pt x="56717" y="87355"/>
                  </a:cubicBezTo>
                  <a:cubicBezTo>
                    <a:pt x="56717" y="83277"/>
                    <a:pt x="56051" y="80147"/>
                    <a:pt x="54718" y="77965"/>
                  </a:cubicBezTo>
                  <a:cubicBezTo>
                    <a:pt x="53386" y="75784"/>
                    <a:pt x="51578" y="74171"/>
                    <a:pt x="49484" y="73128"/>
                  </a:cubicBezTo>
                  <a:cubicBezTo>
                    <a:pt x="46820" y="71800"/>
                    <a:pt x="41967" y="69998"/>
                    <a:pt x="34830" y="67627"/>
                  </a:cubicBezTo>
                  <a:cubicBezTo>
                    <a:pt x="29405" y="65824"/>
                    <a:pt x="25503" y="64402"/>
                    <a:pt x="23029" y="63548"/>
                  </a:cubicBezTo>
                  <a:cubicBezTo>
                    <a:pt x="15987" y="61082"/>
                    <a:pt x="11039" y="57193"/>
                    <a:pt x="7994" y="51977"/>
                  </a:cubicBezTo>
                  <a:cubicBezTo>
                    <a:pt x="4948" y="46760"/>
                    <a:pt x="3426" y="40880"/>
                    <a:pt x="3426" y="34145"/>
                  </a:cubicBezTo>
                  <a:cubicBezTo>
                    <a:pt x="3426" y="28549"/>
                    <a:pt x="4282" y="23617"/>
                    <a:pt x="6090" y="19254"/>
                  </a:cubicBezTo>
                  <a:cubicBezTo>
                    <a:pt x="7899" y="14986"/>
                    <a:pt x="10278" y="11382"/>
                    <a:pt x="13418" y="8536"/>
                  </a:cubicBezTo>
                  <a:cubicBezTo>
                    <a:pt x="16463" y="5691"/>
                    <a:pt x="19984" y="3509"/>
                    <a:pt x="23791" y="2087"/>
                  </a:cubicBezTo>
                  <a:cubicBezTo>
                    <a:pt x="27692" y="664"/>
                    <a:pt x="31594" y="0"/>
                    <a:pt x="35781" y="0"/>
                  </a:cubicBezTo>
                  <a:cubicBezTo>
                    <a:pt x="40444" y="0"/>
                    <a:pt x="44917" y="759"/>
                    <a:pt x="49009" y="2371"/>
                  </a:cubicBezTo>
                  <a:cubicBezTo>
                    <a:pt x="53101" y="3984"/>
                    <a:pt x="56717" y="6355"/>
                    <a:pt x="59857" y="9485"/>
                  </a:cubicBezTo>
                  <a:cubicBezTo>
                    <a:pt x="62998" y="12710"/>
                    <a:pt x="65472" y="16598"/>
                    <a:pt x="67185" y="21246"/>
                  </a:cubicBezTo>
                  <a:cubicBezTo>
                    <a:pt x="68898" y="25893"/>
                    <a:pt x="69754" y="31110"/>
                    <a:pt x="69754" y="36991"/>
                  </a:cubicBezTo>
                  <a:lnTo>
                    <a:pt x="54243" y="36991"/>
                  </a:lnTo>
                  <a:cubicBezTo>
                    <a:pt x="53862" y="29877"/>
                    <a:pt x="52054" y="24660"/>
                    <a:pt x="48723" y="21436"/>
                  </a:cubicBezTo>
                  <a:cubicBezTo>
                    <a:pt x="45392" y="18211"/>
                    <a:pt x="40825" y="16598"/>
                    <a:pt x="35115" y="16598"/>
                  </a:cubicBezTo>
                  <a:cubicBezTo>
                    <a:pt x="33117" y="16598"/>
                    <a:pt x="31213" y="16788"/>
                    <a:pt x="29310" y="17357"/>
                  </a:cubicBezTo>
                  <a:cubicBezTo>
                    <a:pt x="27407" y="17831"/>
                    <a:pt x="25694" y="18685"/>
                    <a:pt x="24076" y="19918"/>
                  </a:cubicBezTo>
                  <a:cubicBezTo>
                    <a:pt x="22458" y="21151"/>
                    <a:pt x="21221" y="22669"/>
                    <a:pt x="20270" y="24660"/>
                  </a:cubicBezTo>
                  <a:cubicBezTo>
                    <a:pt x="19318" y="26652"/>
                    <a:pt x="18842" y="29023"/>
                    <a:pt x="18842" y="31774"/>
                  </a:cubicBezTo>
                  <a:cubicBezTo>
                    <a:pt x="18842" y="35663"/>
                    <a:pt x="19794" y="38793"/>
                    <a:pt x="21602" y="41259"/>
                  </a:cubicBezTo>
                  <a:cubicBezTo>
                    <a:pt x="23505" y="43725"/>
                    <a:pt x="26074" y="45527"/>
                    <a:pt x="29310" y="46665"/>
                  </a:cubicBezTo>
                  <a:lnTo>
                    <a:pt x="32736" y="47803"/>
                  </a:lnTo>
                  <a:cubicBezTo>
                    <a:pt x="36447" y="49131"/>
                    <a:pt x="39968" y="50269"/>
                    <a:pt x="43204" y="51408"/>
                  </a:cubicBezTo>
                  <a:cubicBezTo>
                    <a:pt x="46439" y="52546"/>
                    <a:pt x="49009" y="53399"/>
                    <a:pt x="50912" y="54063"/>
                  </a:cubicBezTo>
                  <a:cubicBezTo>
                    <a:pt x="52815" y="54727"/>
                    <a:pt x="54148" y="55202"/>
                    <a:pt x="54909" y="55486"/>
                  </a:cubicBezTo>
                  <a:cubicBezTo>
                    <a:pt x="60428" y="57668"/>
                    <a:pt x="64711" y="61556"/>
                    <a:pt x="67661" y="67058"/>
                  </a:cubicBezTo>
                  <a:cubicBezTo>
                    <a:pt x="70611" y="72654"/>
                    <a:pt x="72133" y="78629"/>
                    <a:pt x="72133" y="84984"/>
                  </a:cubicBezTo>
                  <a:cubicBezTo>
                    <a:pt x="72133" y="91339"/>
                    <a:pt x="71182" y="96745"/>
                    <a:pt x="69183" y="101393"/>
                  </a:cubicBezTo>
                  <a:cubicBezTo>
                    <a:pt x="67280" y="106040"/>
                    <a:pt x="64615" y="109834"/>
                    <a:pt x="61285" y="112774"/>
                  </a:cubicBezTo>
                  <a:cubicBezTo>
                    <a:pt x="57954" y="115715"/>
                    <a:pt x="54243" y="117896"/>
                    <a:pt x="50055" y="119224"/>
                  </a:cubicBezTo>
                  <a:cubicBezTo>
                    <a:pt x="45868" y="120647"/>
                    <a:pt x="41491" y="121311"/>
                    <a:pt x="36923" y="121311"/>
                  </a:cubicBezTo>
                  <a:cubicBezTo>
                    <a:pt x="31784" y="121311"/>
                    <a:pt x="27026" y="120457"/>
                    <a:pt x="22553" y="118845"/>
                  </a:cubicBezTo>
                  <a:cubicBezTo>
                    <a:pt x="18081" y="117137"/>
                    <a:pt x="14179" y="114671"/>
                    <a:pt x="10849" y="111257"/>
                  </a:cubicBezTo>
                  <a:cubicBezTo>
                    <a:pt x="7518" y="107937"/>
                    <a:pt x="4853" y="103574"/>
                    <a:pt x="2950" y="98263"/>
                  </a:cubicBezTo>
                  <a:cubicBezTo>
                    <a:pt x="1047" y="92951"/>
                    <a:pt x="95" y="86881"/>
                    <a:pt x="0" y="79957"/>
                  </a:cubicBezTo>
                  <a:lnTo>
                    <a:pt x="15511" y="79957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A70E1D4-CC41-4945-B1C1-8D1C9DEEE1E8}"/>
                </a:ext>
              </a:extLst>
            </p:cNvPr>
            <p:cNvSpPr/>
            <p:nvPr/>
          </p:nvSpPr>
          <p:spPr>
            <a:xfrm>
              <a:off x="6145103" y="2623762"/>
              <a:ext cx="84789" cy="121500"/>
            </a:xfrm>
            <a:custGeom>
              <a:avLst/>
              <a:gdLst>
                <a:gd name="connsiteX0" fmla="*/ 60048 w 84789"/>
                <a:gd name="connsiteY0" fmla="*/ 4742 h 121500"/>
                <a:gd name="connsiteX1" fmla="*/ 73465 w 84789"/>
                <a:gd name="connsiteY1" fmla="*/ 17831 h 121500"/>
                <a:gd name="connsiteX2" fmla="*/ 81840 w 84789"/>
                <a:gd name="connsiteY2" fmla="*/ 37180 h 121500"/>
                <a:gd name="connsiteX3" fmla="*/ 84790 w 84789"/>
                <a:gd name="connsiteY3" fmla="*/ 60703 h 121500"/>
                <a:gd name="connsiteX4" fmla="*/ 81840 w 84789"/>
                <a:gd name="connsiteY4" fmla="*/ 84225 h 121500"/>
                <a:gd name="connsiteX5" fmla="*/ 73465 w 84789"/>
                <a:gd name="connsiteY5" fmla="*/ 103669 h 121500"/>
                <a:gd name="connsiteX6" fmla="*/ 60048 w 84789"/>
                <a:gd name="connsiteY6" fmla="*/ 116758 h 121500"/>
                <a:gd name="connsiteX7" fmla="*/ 42442 w 84789"/>
                <a:gd name="connsiteY7" fmla="*/ 121500 h 121500"/>
                <a:gd name="connsiteX8" fmla="*/ 24837 w 84789"/>
                <a:gd name="connsiteY8" fmla="*/ 116758 h 121500"/>
                <a:gd name="connsiteX9" fmla="*/ 11419 w 84789"/>
                <a:gd name="connsiteY9" fmla="*/ 103669 h 121500"/>
                <a:gd name="connsiteX10" fmla="*/ 2950 w 84789"/>
                <a:gd name="connsiteY10" fmla="*/ 84225 h 121500"/>
                <a:gd name="connsiteX11" fmla="*/ 0 w 84789"/>
                <a:gd name="connsiteY11" fmla="*/ 60703 h 121500"/>
                <a:gd name="connsiteX12" fmla="*/ 2950 w 84789"/>
                <a:gd name="connsiteY12" fmla="*/ 37180 h 121500"/>
                <a:gd name="connsiteX13" fmla="*/ 11419 w 84789"/>
                <a:gd name="connsiteY13" fmla="*/ 17831 h 121500"/>
                <a:gd name="connsiteX14" fmla="*/ 24837 w 84789"/>
                <a:gd name="connsiteY14" fmla="*/ 4742 h 121500"/>
                <a:gd name="connsiteX15" fmla="*/ 42442 w 84789"/>
                <a:gd name="connsiteY15" fmla="*/ 0 h 121500"/>
                <a:gd name="connsiteX16" fmla="*/ 60048 w 84789"/>
                <a:gd name="connsiteY16" fmla="*/ 4742 h 121500"/>
                <a:gd name="connsiteX17" fmla="*/ 30547 w 84789"/>
                <a:gd name="connsiteY17" fmla="*/ 20203 h 121500"/>
                <a:gd name="connsiteX18" fmla="*/ 22078 w 84789"/>
                <a:gd name="connsiteY18" fmla="*/ 29972 h 121500"/>
                <a:gd name="connsiteX19" fmla="*/ 17129 w 84789"/>
                <a:gd name="connsiteY19" fmla="*/ 44104 h 121500"/>
                <a:gd name="connsiteX20" fmla="*/ 15511 w 84789"/>
                <a:gd name="connsiteY20" fmla="*/ 60703 h 121500"/>
                <a:gd name="connsiteX21" fmla="*/ 17129 w 84789"/>
                <a:gd name="connsiteY21" fmla="*/ 77206 h 121500"/>
                <a:gd name="connsiteX22" fmla="*/ 22078 w 84789"/>
                <a:gd name="connsiteY22" fmla="*/ 91339 h 121500"/>
                <a:gd name="connsiteX23" fmla="*/ 30547 w 84789"/>
                <a:gd name="connsiteY23" fmla="*/ 101203 h 121500"/>
                <a:gd name="connsiteX24" fmla="*/ 42538 w 84789"/>
                <a:gd name="connsiteY24" fmla="*/ 104807 h 121500"/>
                <a:gd name="connsiteX25" fmla="*/ 54528 w 84789"/>
                <a:gd name="connsiteY25" fmla="*/ 101203 h 121500"/>
                <a:gd name="connsiteX26" fmla="*/ 62902 w 84789"/>
                <a:gd name="connsiteY26" fmla="*/ 91339 h 121500"/>
                <a:gd name="connsiteX27" fmla="*/ 67851 w 84789"/>
                <a:gd name="connsiteY27" fmla="*/ 77206 h 121500"/>
                <a:gd name="connsiteX28" fmla="*/ 69469 w 84789"/>
                <a:gd name="connsiteY28" fmla="*/ 60703 h 121500"/>
                <a:gd name="connsiteX29" fmla="*/ 67851 w 84789"/>
                <a:gd name="connsiteY29" fmla="*/ 44199 h 121500"/>
                <a:gd name="connsiteX30" fmla="*/ 62902 w 84789"/>
                <a:gd name="connsiteY30" fmla="*/ 30067 h 121500"/>
                <a:gd name="connsiteX31" fmla="*/ 54528 w 84789"/>
                <a:gd name="connsiteY31" fmla="*/ 20203 h 121500"/>
                <a:gd name="connsiteX32" fmla="*/ 42538 w 84789"/>
                <a:gd name="connsiteY32" fmla="*/ 16598 h 121500"/>
                <a:gd name="connsiteX33" fmla="*/ 30547 w 84789"/>
                <a:gd name="connsiteY33" fmla="*/ 20203 h 1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789" h="121500">
                  <a:moveTo>
                    <a:pt x="60048" y="4742"/>
                  </a:moveTo>
                  <a:cubicBezTo>
                    <a:pt x="65377" y="7872"/>
                    <a:pt x="69849" y="12235"/>
                    <a:pt x="73465" y="17831"/>
                  </a:cubicBezTo>
                  <a:cubicBezTo>
                    <a:pt x="77177" y="23427"/>
                    <a:pt x="79936" y="29877"/>
                    <a:pt x="81840" y="37180"/>
                  </a:cubicBezTo>
                  <a:cubicBezTo>
                    <a:pt x="83743" y="44579"/>
                    <a:pt x="84790" y="52356"/>
                    <a:pt x="84790" y="60703"/>
                  </a:cubicBezTo>
                  <a:cubicBezTo>
                    <a:pt x="84790" y="69049"/>
                    <a:pt x="83838" y="76922"/>
                    <a:pt x="81840" y="84225"/>
                  </a:cubicBezTo>
                  <a:cubicBezTo>
                    <a:pt x="79936" y="91623"/>
                    <a:pt x="77082" y="98073"/>
                    <a:pt x="73465" y="103669"/>
                  </a:cubicBezTo>
                  <a:cubicBezTo>
                    <a:pt x="69754" y="109265"/>
                    <a:pt x="65282" y="113628"/>
                    <a:pt x="60048" y="116758"/>
                  </a:cubicBezTo>
                  <a:cubicBezTo>
                    <a:pt x="54718" y="119888"/>
                    <a:pt x="48914" y="121500"/>
                    <a:pt x="42442" y="121500"/>
                  </a:cubicBezTo>
                  <a:cubicBezTo>
                    <a:pt x="35971" y="121500"/>
                    <a:pt x="30167" y="119888"/>
                    <a:pt x="24837" y="116758"/>
                  </a:cubicBezTo>
                  <a:cubicBezTo>
                    <a:pt x="19508" y="113628"/>
                    <a:pt x="15036" y="109265"/>
                    <a:pt x="11419" y="103669"/>
                  </a:cubicBezTo>
                  <a:cubicBezTo>
                    <a:pt x="7708" y="98073"/>
                    <a:pt x="4948" y="91623"/>
                    <a:pt x="2950" y="84225"/>
                  </a:cubicBezTo>
                  <a:cubicBezTo>
                    <a:pt x="1047" y="76922"/>
                    <a:pt x="0" y="69049"/>
                    <a:pt x="0" y="60703"/>
                  </a:cubicBezTo>
                  <a:cubicBezTo>
                    <a:pt x="0" y="52356"/>
                    <a:pt x="952" y="44484"/>
                    <a:pt x="2950" y="37180"/>
                  </a:cubicBezTo>
                  <a:cubicBezTo>
                    <a:pt x="4853" y="29877"/>
                    <a:pt x="7708" y="23333"/>
                    <a:pt x="11419" y="17831"/>
                  </a:cubicBezTo>
                  <a:cubicBezTo>
                    <a:pt x="15131" y="12235"/>
                    <a:pt x="19603" y="7872"/>
                    <a:pt x="24837" y="4742"/>
                  </a:cubicBezTo>
                  <a:cubicBezTo>
                    <a:pt x="30167" y="1612"/>
                    <a:pt x="35971" y="0"/>
                    <a:pt x="42442" y="0"/>
                  </a:cubicBezTo>
                  <a:cubicBezTo>
                    <a:pt x="48914" y="0"/>
                    <a:pt x="54718" y="1612"/>
                    <a:pt x="60048" y="4742"/>
                  </a:cubicBezTo>
                  <a:close/>
                  <a:moveTo>
                    <a:pt x="30547" y="20203"/>
                  </a:moveTo>
                  <a:cubicBezTo>
                    <a:pt x="27121" y="22669"/>
                    <a:pt x="24266" y="25893"/>
                    <a:pt x="22078" y="29972"/>
                  </a:cubicBezTo>
                  <a:cubicBezTo>
                    <a:pt x="19889" y="34050"/>
                    <a:pt x="18271" y="38793"/>
                    <a:pt x="17129" y="44104"/>
                  </a:cubicBezTo>
                  <a:cubicBezTo>
                    <a:pt x="16082" y="49416"/>
                    <a:pt x="15511" y="54917"/>
                    <a:pt x="15511" y="60703"/>
                  </a:cubicBezTo>
                  <a:cubicBezTo>
                    <a:pt x="15511" y="66488"/>
                    <a:pt x="16082" y="71895"/>
                    <a:pt x="17129" y="77206"/>
                  </a:cubicBezTo>
                  <a:cubicBezTo>
                    <a:pt x="18176" y="82423"/>
                    <a:pt x="19794" y="87165"/>
                    <a:pt x="22078" y="91339"/>
                  </a:cubicBezTo>
                  <a:cubicBezTo>
                    <a:pt x="24266" y="95512"/>
                    <a:pt x="27026" y="98832"/>
                    <a:pt x="30547" y="101203"/>
                  </a:cubicBezTo>
                  <a:cubicBezTo>
                    <a:pt x="33973" y="103669"/>
                    <a:pt x="37970" y="104807"/>
                    <a:pt x="42538" y="104807"/>
                  </a:cubicBezTo>
                  <a:cubicBezTo>
                    <a:pt x="47105" y="104807"/>
                    <a:pt x="51102" y="103574"/>
                    <a:pt x="54528" y="101203"/>
                  </a:cubicBezTo>
                  <a:cubicBezTo>
                    <a:pt x="57954" y="98737"/>
                    <a:pt x="60809" y="95512"/>
                    <a:pt x="62902" y="91339"/>
                  </a:cubicBezTo>
                  <a:cubicBezTo>
                    <a:pt x="65091" y="87165"/>
                    <a:pt x="66709" y="82423"/>
                    <a:pt x="67851" y="77206"/>
                  </a:cubicBezTo>
                  <a:cubicBezTo>
                    <a:pt x="68898" y="71990"/>
                    <a:pt x="69469" y="66488"/>
                    <a:pt x="69469" y="60703"/>
                  </a:cubicBezTo>
                  <a:cubicBezTo>
                    <a:pt x="69469" y="54917"/>
                    <a:pt x="68898" y="49511"/>
                    <a:pt x="67851" y="44199"/>
                  </a:cubicBezTo>
                  <a:cubicBezTo>
                    <a:pt x="66804" y="38983"/>
                    <a:pt x="65186" y="34240"/>
                    <a:pt x="62902" y="30067"/>
                  </a:cubicBezTo>
                  <a:cubicBezTo>
                    <a:pt x="60714" y="25893"/>
                    <a:pt x="57859" y="22574"/>
                    <a:pt x="54528" y="20203"/>
                  </a:cubicBezTo>
                  <a:cubicBezTo>
                    <a:pt x="51102" y="17737"/>
                    <a:pt x="47105" y="16598"/>
                    <a:pt x="42538" y="16598"/>
                  </a:cubicBezTo>
                  <a:cubicBezTo>
                    <a:pt x="37970" y="16598"/>
                    <a:pt x="33973" y="17831"/>
                    <a:pt x="30547" y="20203"/>
                  </a:cubicBez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0292C24-2420-754A-B4AB-D95C5D537DEA}"/>
                </a:ext>
              </a:extLst>
            </p:cNvPr>
            <p:cNvSpPr/>
            <p:nvPr/>
          </p:nvSpPr>
          <p:spPr>
            <a:xfrm>
              <a:off x="6243977" y="2626513"/>
              <a:ext cx="60523" cy="115904"/>
            </a:xfrm>
            <a:custGeom>
              <a:avLst/>
              <a:gdLst>
                <a:gd name="connsiteX0" fmla="*/ 0 w 60523"/>
                <a:gd name="connsiteY0" fmla="*/ 0 h 115904"/>
                <a:gd name="connsiteX1" fmla="*/ 15511 w 60523"/>
                <a:gd name="connsiteY1" fmla="*/ 0 h 115904"/>
                <a:gd name="connsiteX2" fmla="*/ 15511 w 60523"/>
                <a:gd name="connsiteY2" fmla="*/ 98357 h 115904"/>
                <a:gd name="connsiteX3" fmla="*/ 60523 w 60523"/>
                <a:gd name="connsiteY3" fmla="*/ 98357 h 115904"/>
                <a:gd name="connsiteX4" fmla="*/ 60523 w 60523"/>
                <a:gd name="connsiteY4" fmla="*/ 115904 h 115904"/>
                <a:gd name="connsiteX5" fmla="*/ 0 w 60523"/>
                <a:gd name="connsiteY5" fmla="*/ 115904 h 115904"/>
                <a:gd name="connsiteX6" fmla="*/ 0 w 60523"/>
                <a:gd name="connsiteY6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23" h="115904">
                  <a:moveTo>
                    <a:pt x="0" y="0"/>
                  </a:moveTo>
                  <a:lnTo>
                    <a:pt x="15511" y="0"/>
                  </a:lnTo>
                  <a:lnTo>
                    <a:pt x="15511" y="98357"/>
                  </a:lnTo>
                  <a:lnTo>
                    <a:pt x="60523" y="98357"/>
                  </a:lnTo>
                  <a:lnTo>
                    <a:pt x="60523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5040252-FC75-6A4C-A3A6-264094124A47}"/>
                </a:ext>
              </a:extLst>
            </p:cNvPr>
            <p:cNvSpPr/>
            <p:nvPr/>
          </p:nvSpPr>
          <p:spPr>
            <a:xfrm>
              <a:off x="6314112" y="2626513"/>
              <a:ext cx="72704" cy="118654"/>
            </a:xfrm>
            <a:custGeom>
              <a:avLst/>
              <a:gdLst>
                <a:gd name="connsiteX0" fmla="*/ 0 w 72704"/>
                <a:gd name="connsiteY0" fmla="*/ 0 h 118654"/>
                <a:gd name="connsiteX1" fmla="*/ 15512 w 72704"/>
                <a:gd name="connsiteY1" fmla="*/ 0 h 118654"/>
                <a:gd name="connsiteX2" fmla="*/ 15512 w 72704"/>
                <a:gd name="connsiteY2" fmla="*/ 67532 h 118654"/>
                <a:gd name="connsiteX3" fmla="*/ 16082 w 72704"/>
                <a:gd name="connsiteY3" fmla="*/ 80526 h 118654"/>
                <a:gd name="connsiteX4" fmla="*/ 18652 w 72704"/>
                <a:gd name="connsiteY4" fmla="*/ 90580 h 118654"/>
                <a:gd name="connsiteX5" fmla="*/ 24933 w 72704"/>
                <a:gd name="connsiteY5" fmla="*/ 98168 h 118654"/>
                <a:gd name="connsiteX6" fmla="*/ 36352 w 72704"/>
                <a:gd name="connsiteY6" fmla="*/ 101108 h 118654"/>
                <a:gd name="connsiteX7" fmla="*/ 47772 w 72704"/>
                <a:gd name="connsiteY7" fmla="*/ 98168 h 118654"/>
                <a:gd name="connsiteX8" fmla="*/ 54052 w 72704"/>
                <a:gd name="connsiteY8" fmla="*/ 90580 h 118654"/>
                <a:gd name="connsiteX9" fmla="*/ 56622 w 72704"/>
                <a:gd name="connsiteY9" fmla="*/ 80526 h 118654"/>
                <a:gd name="connsiteX10" fmla="*/ 57193 w 72704"/>
                <a:gd name="connsiteY10" fmla="*/ 67532 h 118654"/>
                <a:gd name="connsiteX11" fmla="*/ 57193 w 72704"/>
                <a:gd name="connsiteY11" fmla="*/ 0 h 118654"/>
                <a:gd name="connsiteX12" fmla="*/ 72704 w 72704"/>
                <a:gd name="connsiteY12" fmla="*/ 0 h 118654"/>
                <a:gd name="connsiteX13" fmla="*/ 72704 w 72704"/>
                <a:gd name="connsiteY13" fmla="*/ 74171 h 118654"/>
                <a:gd name="connsiteX14" fmla="*/ 62998 w 72704"/>
                <a:gd name="connsiteY14" fmla="*/ 107273 h 118654"/>
                <a:gd name="connsiteX15" fmla="*/ 36447 w 72704"/>
                <a:gd name="connsiteY15" fmla="*/ 118655 h 118654"/>
                <a:gd name="connsiteX16" fmla="*/ 9897 w 72704"/>
                <a:gd name="connsiteY16" fmla="*/ 107273 h 118654"/>
                <a:gd name="connsiteX17" fmla="*/ 190 w 72704"/>
                <a:gd name="connsiteY17" fmla="*/ 74171 h 118654"/>
                <a:gd name="connsiteX18" fmla="*/ 190 w 72704"/>
                <a:gd name="connsiteY18" fmla="*/ 0 h 11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704" h="118654">
                  <a:moveTo>
                    <a:pt x="0" y="0"/>
                  </a:moveTo>
                  <a:lnTo>
                    <a:pt x="15512" y="0"/>
                  </a:lnTo>
                  <a:lnTo>
                    <a:pt x="15512" y="67532"/>
                  </a:lnTo>
                  <a:cubicBezTo>
                    <a:pt x="15512" y="72654"/>
                    <a:pt x="15702" y="76922"/>
                    <a:pt x="16082" y="80526"/>
                  </a:cubicBezTo>
                  <a:cubicBezTo>
                    <a:pt x="16463" y="84130"/>
                    <a:pt x="17320" y="87450"/>
                    <a:pt x="18652" y="90580"/>
                  </a:cubicBezTo>
                  <a:cubicBezTo>
                    <a:pt x="19984" y="93710"/>
                    <a:pt x="22078" y="96271"/>
                    <a:pt x="24933" y="98168"/>
                  </a:cubicBezTo>
                  <a:cubicBezTo>
                    <a:pt x="27787" y="100065"/>
                    <a:pt x="31594" y="101108"/>
                    <a:pt x="36352" y="101108"/>
                  </a:cubicBezTo>
                  <a:cubicBezTo>
                    <a:pt x="41110" y="101108"/>
                    <a:pt x="44822" y="100160"/>
                    <a:pt x="47772" y="98168"/>
                  </a:cubicBezTo>
                  <a:cubicBezTo>
                    <a:pt x="50627" y="96176"/>
                    <a:pt x="52815" y="93710"/>
                    <a:pt x="54052" y="90580"/>
                  </a:cubicBezTo>
                  <a:cubicBezTo>
                    <a:pt x="55385" y="87450"/>
                    <a:pt x="56241" y="84130"/>
                    <a:pt x="56622" y="80526"/>
                  </a:cubicBezTo>
                  <a:cubicBezTo>
                    <a:pt x="57002" y="76922"/>
                    <a:pt x="57193" y="72654"/>
                    <a:pt x="57193" y="67532"/>
                  </a:cubicBezTo>
                  <a:lnTo>
                    <a:pt x="57193" y="0"/>
                  </a:lnTo>
                  <a:lnTo>
                    <a:pt x="72704" y="0"/>
                  </a:lnTo>
                  <a:lnTo>
                    <a:pt x="72704" y="74171"/>
                  </a:lnTo>
                  <a:cubicBezTo>
                    <a:pt x="72704" y="88683"/>
                    <a:pt x="69469" y="99685"/>
                    <a:pt x="62998" y="107273"/>
                  </a:cubicBezTo>
                  <a:cubicBezTo>
                    <a:pt x="56527" y="114861"/>
                    <a:pt x="47676" y="118655"/>
                    <a:pt x="36447" y="118655"/>
                  </a:cubicBezTo>
                  <a:cubicBezTo>
                    <a:pt x="25218" y="118655"/>
                    <a:pt x="16368" y="114861"/>
                    <a:pt x="9897" y="107273"/>
                  </a:cubicBezTo>
                  <a:cubicBezTo>
                    <a:pt x="3426" y="99685"/>
                    <a:pt x="190" y="88683"/>
                    <a:pt x="190" y="74171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525B18D-CD50-F04C-BBA6-DC1A52036403}"/>
                </a:ext>
              </a:extLst>
            </p:cNvPr>
            <p:cNvSpPr/>
            <p:nvPr/>
          </p:nvSpPr>
          <p:spPr>
            <a:xfrm>
              <a:off x="6396237" y="2626513"/>
              <a:ext cx="71657" cy="115904"/>
            </a:xfrm>
            <a:custGeom>
              <a:avLst/>
              <a:gdLst>
                <a:gd name="connsiteX0" fmla="*/ 0 w 71657"/>
                <a:gd name="connsiteY0" fmla="*/ 0 h 115904"/>
                <a:gd name="connsiteX1" fmla="*/ 71657 w 71657"/>
                <a:gd name="connsiteY1" fmla="*/ 0 h 115904"/>
                <a:gd name="connsiteX2" fmla="*/ 71657 w 71657"/>
                <a:gd name="connsiteY2" fmla="*/ 17547 h 115904"/>
                <a:gd name="connsiteX3" fmla="*/ 43489 w 71657"/>
                <a:gd name="connsiteY3" fmla="*/ 17547 h 115904"/>
                <a:gd name="connsiteX4" fmla="*/ 43489 w 71657"/>
                <a:gd name="connsiteY4" fmla="*/ 115904 h 115904"/>
                <a:gd name="connsiteX5" fmla="*/ 27978 w 71657"/>
                <a:gd name="connsiteY5" fmla="*/ 115904 h 115904"/>
                <a:gd name="connsiteX6" fmla="*/ 27978 w 71657"/>
                <a:gd name="connsiteY6" fmla="*/ 17547 h 115904"/>
                <a:gd name="connsiteX7" fmla="*/ 0 w 71657"/>
                <a:gd name="connsiteY7" fmla="*/ 17547 h 115904"/>
                <a:gd name="connsiteX8" fmla="*/ 0 w 71657"/>
                <a:gd name="connsiteY8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57" h="115904">
                  <a:moveTo>
                    <a:pt x="0" y="0"/>
                  </a:moveTo>
                  <a:lnTo>
                    <a:pt x="71657" y="0"/>
                  </a:lnTo>
                  <a:lnTo>
                    <a:pt x="71657" y="17547"/>
                  </a:lnTo>
                  <a:lnTo>
                    <a:pt x="43489" y="17547"/>
                  </a:lnTo>
                  <a:lnTo>
                    <a:pt x="43489" y="115904"/>
                  </a:lnTo>
                  <a:lnTo>
                    <a:pt x="27978" y="115904"/>
                  </a:lnTo>
                  <a:lnTo>
                    <a:pt x="27978" y="17547"/>
                  </a:lnTo>
                  <a:lnTo>
                    <a:pt x="0" y="1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986CCC1-9038-D349-AF50-7C965C13431B}"/>
                </a:ext>
              </a:extLst>
            </p:cNvPr>
            <p:cNvSpPr/>
            <p:nvPr/>
          </p:nvSpPr>
          <p:spPr>
            <a:xfrm>
              <a:off x="6478077" y="2626513"/>
              <a:ext cx="15511" cy="115904"/>
            </a:xfrm>
            <a:custGeom>
              <a:avLst/>
              <a:gdLst>
                <a:gd name="connsiteX0" fmla="*/ 0 w 15511"/>
                <a:gd name="connsiteY0" fmla="*/ 0 h 115904"/>
                <a:gd name="connsiteX1" fmla="*/ 15512 w 15511"/>
                <a:gd name="connsiteY1" fmla="*/ 0 h 115904"/>
                <a:gd name="connsiteX2" fmla="*/ 15512 w 15511"/>
                <a:gd name="connsiteY2" fmla="*/ 115904 h 115904"/>
                <a:gd name="connsiteX3" fmla="*/ 0 w 15511"/>
                <a:gd name="connsiteY3" fmla="*/ 115904 h 115904"/>
                <a:gd name="connsiteX4" fmla="*/ 0 w 15511"/>
                <a:gd name="connsiteY4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1" h="115904">
                  <a:moveTo>
                    <a:pt x="0" y="0"/>
                  </a:moveTo>
                  <a:lnTo>
                    <a:pt x="15512" y="0"/>
                  </a:lnTo>
                  <a:lnTo>
                    <a:pt x="15512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2453051-63BC-8C4F-9942-7C0FA0700202}"/>
                </a:ext>
              </a:extLst>
            </p:cNvPr>
            <p:cNvSpPr/>
            <p:nvPr/>
          </p:nvSpPr>
          <p:spPr>
            <a:xfrm>
              <a:off x="6507863" y="2623762"/>
              <a:ext cx="84789" cy="121500"/>
            </a:xfrm>
            <a:custGeom>
              <a:avLst/>
              <a:gdLst>
                <a:gd name="connsiteX0" fmla="*/ 59952 w 84789"/>
                <a:gd name="connsiteY0" fmla="*/ 4742 h 121500"/>
                <a:gd name="connsiteX1" fmla="*/ 73370 w 84789"/>
                <a:gd name="connsiteY1" fmla="*/ 17831 h 121500"/>
                <a:gd name="connsiteX2" fmla="*/ 81840 w 84789"/>
                <a:gd name="connsiteY2" fmla="*/ 37180 h 121500"/>
                <a:gd name="connsiteX3" fmla="*/ 84790 w 84789"/>
                <a:gd name="connsiteY3" fmla="*/ 60703 h 121500"/>
                <a:gd name="connsiteX4" fmla="*/ 81840 w 84789"/>
                <a:gd name="connsiteY4" fmla="*/ 84225 h 121500"/>
                <a:gd name="connsiteX5" fmla="*/ 73370 w 84789"/>
                <a:gd name="connsiteY5" fmla="*/ 103669 h 121500"/>
                <a:gd name="connsiteX6" fmla="*/ 59952 w 84789"/>
                <a:gd name="connsiteY6" fmla="*/ 116758 h 121500"/>
                <a:gd name="connsiteX7" fmla="*/ 42347 w 84789"/>
                <a:gd name="connsiteY7" fmla="*/ 121500 h 121500"/>
                <a:gd name="connsiteX8" fmla="*/ 24742 w 84789"/>
                <a:gd name="connsiteY8" fmla="*/ 116758 h 121500"/>
                <a:gd name="connsiteX9" fmla="*/ 11324 w 84789"/>
                <a:gd name="connsiteY9" fmla="*/ 103669 h 121500"/>
                <a:gd name="connsiteX10" fmla="*/ 2950 w 84789"/>
                <a:gd name="connsiteY10" fmla="*/ 84225 h 121500"/>
                <a:gd name="connsiteX11" fmla="*/ 0 w 84789"/>
                <a:gd name="connsiteY11" fmla="*/ 60703 h 121500"/>
                <a:gd name="connsiteX12" fmla="*/ 2950 w 84789"/>
                <a:gd name="connsiteY12" fmla="*/ 37180 h 121500"/>
                <a:gd name="connsiteX13" fmla="*/ 11324 w 84789"/>
                <a:gd name="connsiteY13" fmla="*/ 17831 h 121500"/>
                <a:gd name="connsiteX14" fmla="*/ 24742 w 84789"/>
                <a:gd name="connsiteY14" fmla="*/ 4742 h 121500"/>
                <a:gd name="connsiteX15" fmla="*/ 42347 w 84789"/>
                <a:gd name="connsiteY15" fmla="*/ 0 h 121500"/>
                <a:gd name="connsiteX16" fmla="*/ 59952 w 84789"/>
                <a:gd name="connsiteY16" fmla="*/ 4742 h 121500"/>
                <a:gd name="connsiteX17" fmla="*/ 30357 w 84789"/>
                <a:gd name="connsiteY17" fmla="*/ 20203 h 121500"/>
                <a:gd name="connsiteX18" fmla="*/ 21983 w 84789"/>
                <a:gd name="connsiteY18" fmla="*/ 29972 h 121500"/>
                <a:gd name="connsiteX19" fmla="*/ 17034 w 84789"/>
                <a:gd name="connsiteY19" fmla="*/ 44104 h 121500"/>
                <a:gd name="connsiteX20" fmla="*/ 15416 w 84789"/>
                <a:gd name="connsiteY20" fmla="*/ 60703 h 121500"/>
                <a:gd name="connsiteX21" fmla="*/ 17034 w 84789"/>
                <a:gd name="connsiteY21" fmla="*/ 77206 h 121500"/>
                <a:gd name="connsiteX22" fmla="*/ 21983 w 84789"/>
                <a:gd name="connsiteY22" fmla="*/ 91339 h 121500"/>
                <a:gd name="connsiteX23" fmla="*/ 30357 w 84789"/>
                <a:gd name="connsiteY23" fmla="*/ 101203 h 121500"/>
                <a:gd name="connsiteX24" fmla="*/ 42347 w 84789"/>
                <a:gd name="connsiteY24" fmla="*/ 104807 h 121500"/>
                <a:gd name="connsiteX25" fmla="*/ 54338 w 84789"/>
                <a:gd name="connsiteY25" fmla="*/ 101203 h 121500"/>
                <a:gd name="connsiteX26" fmla="*/ 62807 w 84789"/>
                <a:gd name="connsiteY26" fmla="*/ 91339 h 121500"/>
                <a:gd name="connsiteX27" fmla="*/ 67756 w 84789"/>
                <a:gd name="connsiteY27" fmla="*/ 77206 h 121500"/>
                <a:gd name="connsiteX28" fmla="*/ 69374 w 84789"/>
                <a:gd name="connsiteY28" fmla="*/ 60703 h 121500"/>
                <a:gd name="connsiteX29" fmla="*/ 67756 w 84789"/>
                <a:gd name="connsiteY29" fmla="*/ 44199 h 121500"/>
                <a:gd name="connsiteX30" fmla="*/ 62807 w 84789"/>
                <a:gd name="connsiteY30" fmla="*/ 30067 h 121500"/>
                <a:gd name="connsiteX31" fmla="*/ 54338 w 84789"/>
                <a:gd name="connsiteY31" fmla="*/ 20203 h 121500"/>
                <a:gd name="connsiteX32" fmla="*/ 42347 w 84789"/>
                <a:gd name="connsiteY32" fmla="*/ 16598 h 121500"/>
                <a:gd name="connsiteX33" fmla="*/ 30357 w 84789"/>
                <a:gd name="connsiteY33" fmla="*/ 20203 h 1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789" h="121500">
                  <a:moveTo>
                    <a:pt x="59952" y="4742"/>
                  </a:moveTo>
                  <a:cubicBezTo>
                    <a:pt x="65282" y="7872"/>
                    <a:pt x="69754" y="12235"/>
                    <a:pt x="73370" y="17831"/>
                  </a:cubicBezTo>
                  <a:cubicBezTo>
                    <a:pt x="77082" y="23427"/>
                    <a:pt x="79841" y="29877"/>
                    <a:pt x="81840" y="37180"/>
                  </a:cubicBezTo>
                  <a:cubicBezTo>
                    <a:pt x="83743" y="44579"/>
                    <a:pt x="84790" y="52356"/>
                    <a:pt x="84790" y="60703"/>
                  </a:cubicBezTo>
                  <a:cubicBezTo>
                    <a:pt x="84790" y="69049"/>
                    <a:pt x="83838" y="76922"/>
                    <a:pt x="81840" y="84225"/>
                  </a:cubicBezTo>
                  <a:cubicBezTo>
                    <a:pt x="79936" y="91623"/>
                    <a:pt x="77082" y="98073"/>
                    <a:pt x="73370" y="103669"/>
                  </a:cubicBezTo>
                  <a:cubicBezTo>
                    <a:pt x="69659" y="109265"/>
                    <a:pt x="65186" y="113628"/>
                    <a:pt x="59952" y="116758"/>
                  </a:cubicBezTo>
                  <a:cubicBezTo>
                    <a:pt x="54623" y="119888"/>
                    <a:pt x="48818" y="121500"/>
                    <a:pt x="42347" y="121500"/>
                  </a:cubicBezTo>
                  <a:cubicBezTo>
                    <a:pt x="35876" y="121500"/>
                    <a:pt x="30071" y="119888"/>
                    <a:pt x="24742" y="116758"/>
                  </a:cubicBezTo>
                  <a:cubicBezTo>
                    <a:pt x="19413" y="113628"/>
                    <a:pt x="14941" y="109265"/>
                    <a:pt x="11324" y="103669"/>
                  </a:cubicBezTo>
                  <a:cubicBezTo>
                    <a:pt x="7613" y="98073"/>
                    <a:pt x="4853" y="91623"/>
                    <a:pt x="2950" y="84225"/>
                  </a:cubicBezTo>
                  <a:cubicBezTo>
                    <a:pt x="1047" y="76922"/>
                    <a:pt x="0" y="69049"/>
                    <a:pt x="0" y="60703"/>
                  </a:cubicBezTo>
                  <a:cubicBezTo>
                    <a:pt x="0" y="52356"/>
                    <a:pt x="952" y="44484"/>
                    <a:pt x="2950" y="37180"/>
                  </a:cubicBezTo>
                  <a:cubicBezTo>
                    <a:pt x="4853" y="29877"/>
                    <a:pt x="7708" y="23333"/>
                    <a:pt x="11324" y="17831"/>
                  </a:cubicBezTo>
                  <a:cubicBezTo>
                    <a:pt x="15036" y="12235"/>
                    <a:pt x="19508" y="7872"/>
                    <a:pt x="24742" y="4742"/>
                  </a:cubicBezTo>
                  <a:cubicBezTo>
                    <a:pt x="30071" y="1612"/>
                    <a:pt x="35876" y="0"/>
                    <a:pt x="42347" y="0"/>
                  </a:cubicBezTo>
                  <a:cubicBezTo>
                    <a:pt x="48818" y="0"/>
                    <a:pt x="54623" y="1612"/>
                    <a:pt x="59952" y="4742"/>
                  </a:cubicBezTo>
                  <a:close/>
                  <a:moveTo>
                    <a:pt x="30357" y="20203"/>
                  </a:moveTo>
                  <a:cubicBezTo>
                    <a:pt x="26931" y="22669"/>
                    <a:pt x="24076" y="25893"/>
                    <a:pt x="21983" y="29972"/>
                  </a:cubicBezTo>
                  <a:cubicBezTo>
                    <a:pt x="19794" y="34050"/>
                    <a:pt x="18176" y="38793"/>
                    <a:pt x="17034" y="44104"/>
                  </a:cubicBezTo>
                  <a:cubicBezTo>
                    <a:pt x="15987" y="49416"/>
                    <a:pt x="15416" y="54917"/>
                    <a:pt x="15416" y="60703"/>
                  </a:cubicBezTo>
                  <a:cubicBezTo>
                    <a:pt x="15416" y="66488"/>
                    <a:pt x="15987" y="71895"/>
                    <a:pt x="17034" y="77206"/>
                  </a:cubicBezTo>
                  <a:cubicBezTo>
                    <a:pt x="18081" y="82423"/>
                    <a:pt x="19699" y="87165"/>
                    <a:pt x="21983" y="91339"/>
                  </a:cubicBezTo>
                  <a:cubicBezTo>
                    <a:pt x="24171" y="95512"/>
                    <a:pt x="26931" y="98832"/>
                    <a:pt x="30357" y="101203"/>
                  </a:cubicBezTo>
                  <a:cubicBezTo>
                    <a:pt x="33783" y="103669"/>
                    <a:pt x="37780" y="104807"/>
                    <a:pt x="42347" y="104807"/>
                  </a:cubicBezTo>
                  <a:cubicBezTo>
                    <a:pt x="46915" y="104807"/>
                    <a:pt x="50912" y="103574"/>
                    <a:pt x="54338" y="101203"/>
                  </a:cubicBezTo>
                  <a:cubicBezTo>
                    <a:pt x="57764" y="98737"/>
                    <a:pt x="60618" y="95512"/>
                    <a:pt x="62807" y="91339"/>
                  </a:cubicBezTo>
                  <a:cubicBezTo>
                    <a:pt x="64996" y="87165"/>
                    <a:pt x="66614" y="82423"/>
                    <a:pt x="67756" y="77206"/>
                  </a:cubicBezTo>
                  <a:cubicBezTo>
                    <a:pt x="68802" y="71990"/>
                    <a:pt x="69374" y="66488"/>
                    <a:pt x="69374" y="60703"/>
                  </a:cubicBezTo>
                  <a:cubicBezTo>
                    <a:pt x="69374" y="54917"/>
                    <a:pt x="68802" y="49511"/>
                    <a:pt x="67756" y="44199"/>
                  </a:cubicBezTo>
                  <a:cubicBezTo>
                    <a:pt x="66709" y="38983"/>
                    <a:pt x="65091" y="34240"/>
                    <a:pt x="62807" y="30067"/>
                  </a:cubicBezTo>
                  <a:cubicBezTo>
                    <a:pt x="60618" y="25893"/>
                    <a:pt x="57859" y="22574"/>
                    <a:pt x="54338" y="20203"/>
                  </a:cubicBezTo>
                  <a:cubicBezTo>
                    <a:pt x="50912" y="17737"/>
                    <a:pt x="46915" y="16598"/>
                    <a:pt x="42347" y="16598"/>
                  </a:cubicBezTo>
                  <a:cubicBezTo>
                    <a:pt x="37780" y="16598"/>
                    <a:pt x="33783" y="17831"/>
                    <a:pt x="30357" y="20203"/>
                  </a:cubicBez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C907E4C-E422-284D-AECF-9DA84A1A1D68}"/>
                </a:ext>
              </a:extLst>
            </p:cNvPr>
            <p:cNvSpPr/>
            <p:nvPr/>
          </p:nvSpPr>
          <p:spPr>
            <a:xfrm>
              <a:off x="6606071" y="2626513"/>
              <a:ext cx="71752" cy="115904"/>
            </a:xfrm>
            <a:custGeom>
              <a:avLst/>
              <a:gdLst>
                <a:gd name="connsiteX0" fmla="*/ 95 w 71752"/>
                <a:gd name="connsiteY0" fmla="*/ 0 h 115904"/>
                <a:gd name="connsiteX1" fmla="*/ 16463 w 71752"/>
                <a:gd name="connsiteY1" fmla="*/ 0 h 115904"/>
                <a:gd name="connsiteX2" fmla="*/ 56812 w 71752"/>
                <a:gd name="connsiteY2" fmla="*/ 85363 h 115904"/>
                <a:gd name="connsiteX3" fmla="*/ 57002 w 71752"/>
                <a:gd name="connsiteY3" fmla="*/ 85363 h 115904"/>
                <a:gd name="connsiteX4" fmla="*/ 57002 w 71752"/>
                <a:gd name="connsiteY4" fmla="*/ 0 h 115904"/>
                <a:gd name="connsiteX5" fmla="*/ 71752 w 71752"/>
                <a:gd name="connsiteY5" fmla="*/ 0 h 115904"/>
                <a:gd name="connsiteX6" fmla="*/ 71752 w 71752"/>
                <a:gd name="connsiteY6" fmla="*/ 115904 h 115904"/>
                <a:gd name="connsiteX7" fmla="*/ 55385 w 71752"/>
                <a:gd name="connsiteY7" fmla="*/ 115904 h 115904"/>
                <a:gd name="connsiteX8" fmla="*/ 15131 w 71752"/>
                <a:gd name="connsiteY8" fmla="*/ 30731 h 115904"/>
                <a:gd name="connsiteX9" fmla="*/ 14750 w 71752"/>
                <a:gd name="connsiteY9" fmla="*/ 30731 h 115904"/>
                <a:gd name="connsiteX10" fmla="*/ 14750 w 71752"/>
                <a:gd name="connsiteY10" fmla="*/ 115904 h 115904"/>
                <a:gd name="connsiteX11" fmla="*/ 0 w 71752"/>
                <a:gd name="connsiteY11" fmla="*/ 115904 h 115904"/>
                <a:gd name="connsiteX12" fmla="*/ 0 w 71752"/>
                <a:gd name="connsiteY12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752" h="115904">
                  <a:moveTo>
                    <a:pt x="95" y="0"/>
                  </a:moveTo>
                  <a:lnTo>
                    <a:pt x="16463" y="0"/>
                  </a:lnTo>
                  <a:lnTo>
                    <a:pt x="56812" y="85363"/>
                  </a:lnTo>
                  <a:lnTo>
                    <a:pt x="57002" y="85363"/>
                  </a:lnTo>
                  <a:lnTo>
                    <a:pt x="57002" y="0"/>
                  </a:lnTo>
                  <a:lnTo>
                    <a:pt x="71752" y="0"/>
                  </a:lnTo>
                  <a:lnTo>
                    <a:pt x="71752" y="115904"/>
                  </a:lnTo>
                  <a:lnTo>
                    <a:pt x="55385" y="115904"/>
                  </a:lnTo>
                  <a:lnTo>
                    <a:pt x="15131" y="30731"/>
                  </a:lnTo>
                  <a:lnTo>
                    <a:pt x="14750" y="30731"/>
                  </a:lnTo>
                  <a:lnTo>
                    <a:pt x="14750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FAB4040-467B-744E-BCFB-BBA42AF7A2BD}"/>
                </a:ext>
              </a:extLst>
            </p:cNvPr>
            <p:cNvSpPr/>
            <p:nvPr/>
          </p:nvSpPr>
          <p:spPr>
            <a:xfrm>
              <a:off x="6690860" y="2623762"/>
              <a:ext cx="72038" cy="121310"/>
            </a:xfrm>
            <a:custGeom>
              <a:avLst/>
              <a:gdLst>
                <a:gd name="connsiteX0" fmla="*/ 15512 w 72038"/>
                <a:gd name="connsiteY0" fmla="*/ 80052 h 121310"/>
                <a:gd name="connsiteX1" fmla="*/ 21697 w 72038"/>
                <a:gd name="connsiteY1" fmla="*/ 98832 h 121310"/>
                <a:gd name="connsiteX2" fmla="*/ 37970 w 72038"/>
                <a:gd name="connsiteY2" fmla="*/ 104902 h 121310"/>
                <a:gd name="connsiteX3" fmla="*/ 52054 w 72038"/>
                <a:gd name="connsiteY3" fmla="*/ 99780 h 121310"/>
                <a:gd name="connsiteX4" fmla="*/ 56622 w 72038"/>
                <a:gd name="connsiteY4" fmla="*/ 87355 h 121310"/>
                <a:gd name="connsiteX5" fmla="*/ 54623 w 72038"/>
                <a:gd name="connsiteY5" fmla="*/ 77965 h 121310"/>
                <a:gd name="connsiteX6" fmla="*/ 49389 w 72038"/>
                <a:gd name="connsiteY6" fmla="*/ 73128 h 121310"/>
                <a:gd name="connsiteX7" fmla="*/ 34734 w 72038"/>
                <a:gd name="connsiteY7" fmla="*/ 67627 h 121310"/>
                <a:gd name="connsiteX8" fmla="*/ 22934 w 72038"/>
                <a:gd name="connsiteY8" fmla="*/ 63548 h 121310"/>
                <a:gd name="connsiteX9" fmla="*/ 7899 w 72038"/>
                <a:gd name="connsiteY9" fmla="*/ 51977 h 121310"/>
                <a:gd name="connsiteX10" fmla="*/ 3426 w 72038"/>
                <a:gd name="connsiteY10" fmla="*/ 34145 h 121310"/>
                <a:gd name="connsiteX11" fmla="*/ 6090 w 72038"/>
                <a:gd name="connsiteY11" fmla="*/ 19254 h 121310"/>
                <a:gd name="connsiteX12" fmla="*/ 13418 w 72038"/>
                <a:gd name="connsiteY12" fmla="*/ 8536 h 121310"/>
                <a:gd name="connsiteX13" fmla="*/ 23791 w 72038"/>
                <a:gd name="connsiteY13" fmla="*/ 2087 h 121310"/>
                <a:gd name="connsiteX14" fmla="*/ 35781 w 72038"/>
                <a:gd name="connsiteY14" fmla="*/ 0 h 121310"/>
                <a:gd name="connsiteX15" fmla="*/ 49009 w 72038"/>
                <a:gd name="connsiteY15" fmla="*/ 2371 h 121310"/>
                <a:gd name="connsiteX16" fmla="*/ 59857 w 72038"/>
                <a:gd name="connsiteY16" fmla="*/ 9485 h 121310"/>
                <a:gd name="connsiteX17" fmla="*/ 67185 w 72038"/>
                <a:gd name="connsiteY17" fmla="*/ 21246 h 121310"/>
                <a:gd name="connsiteX18" fmla="*/ 69754 w 72038"/>
                <a:gd name="connsiteY18" fmla="*/ 36991 h 121310"/>
                <a:gd name="connsiteX19" fmla="*/ 54243 w 72038"/>
                <a:gd name="connsiteY19" fmla="*/ 36991 h 121310"/>
                <a:gd name="connsiteX20" fmla="*/ 48723 w 72038"/>
                <a:gd name="connsiteY20" fmla="*/ 21436 h 121310"/>
                <a:gd name="connsiteX21" fmla="*/ 35115 w 72038"/>
                <a:gd name="connsiteY21" fmla="*/ 16598 h 121310"/>
                <a:gd name="connsiteX22" fmla="*/ 29310 w 72038"/>
                <a:gd name="connsiteY22" fmla="*/ 17357 h 121310"/>
                <a:gd name="connsiteX23" fmla="*/ 24076 w 72038"/>
                <a:gd name="connsiteY23" fmla="*/ 19918 h 121310"/>
                <a:gd name="connsiteX24" fmla="*/ 20270 w 72038"/>
                <a:gd name="connsiteY24" fmla="*/ 24660 h 121310"/>
                <a:gd name="connsiteX25" fmla="*/ 18842 w 72038"/>
                <a:gd name="connsiteY25" fmla="*/ 31774 h 121310"/>
                <a:gd name="connsiteX26" fmla="*/ 21602 w 72038"/>
                <a:gd name="connsiteY26" fmla="*/ 41259 h 121310"/>
                <a:gd name="connsiteX27" fmla="*/ 29310 w 72038"/>
                <a:gd name="connsiteY27" fmla="*/ 46665 h 121310"/>
                <a:gd name="connsiteX28" fmla="*/ 32736 w 72038"/>
                <a:gd name="connsiteY28" fmla="*/ 47803 h 121310"/>
                <a:gd name="connsiteX29" fmla="*/ 43109 w 72038"/>
                <a:gd name="connsiteY29" fmla="*/ 51408 h 121310"/>
                <a:gd name="connsiteX30" fmla="*/ 50817 w 72038"/>
                <a:gd name="connsiteY30" fmla="*/ 54063 h 121310"/>
                <a:gd name="connsiteX31" fmla="*/ 54814 w 72038"/>
                <a:gd name="connsiteY31" fmla="*/ 55486 h 121310"/>
                <a:gd name="connsiteX32" fmla="*/ 67565 w 72038"/>
                <a:gd name="connsiteY32" fmla="*/ 67058 h 121310"/>
                <a:gd name="connsiteX33" fmla="*/ 72038 w 72038"/>
                <a:gd name="connsiteY33" fmla="*/ 84984 h 121310"/>
                <a:gd name="connsiteX34" fmla="*/ 69183 w 72038"/>
                <a:gd name="connsiteY34" fmla="*/ 101393 h 121310"/>
                <a:gd name="connsiteX35" fmla="*/ 61285 w 72038"/>
                <a:gd name="connsiteY35" fmla="*/ 112774 h 121310"/>
                <a:gd name="connsiteX36" fmla="*/ 50056 w 72038"/>
                <a:gd name="connsiteY36" fmla="*/ 119224 h 121310"/>
                <a:gd name="connsiteX37" fmla="*/ 36923 w 72038"/>
                <a:gd name="connsiteY37" fmla="*/ 121311 h 121310"/>
                <a:gd name="connsiteX38" fmla="*/ 22554 w 72038"/>
                <a:gd name="connsiteY38" fmla="*/ 118845 h 121310"/>
                <a:gd name="connsiteX39" fmla="*/ 10849 w 72038"/>
                <a:gd name="connsiteY39" fmla="*/ 111257 h 121310"/>
                <a:gd name="connsiteX40" fmla="*/ 2950 w 72038"/>
                <a:gd name="connsiteY40" fmla="*/ 98263 h 121310"/>
                <a:gd name="connsiteX41" fmla="*/ 0 w 72038"/>
                <a:gd name="connsiteY41" fmla="*/ 79957 h 121310"/>
                <a:gd name="connsiteX42" fmla="*/ 15512 w 72038"/>
                <a:gd name="connsiteY42" fmla="*/ 79957 h 1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2038" h="121310">
                  <a:moveTo>
                    <a:pt x="15512" y="80052"/>
                  </a:moveTo>
                  <a:cubicBezTo>
                    <a:pt x="15512" y="88493"/>
                    <a:pt x="17605" y="94753"/>
                    <a:pt x="21697" y="98832"/>
                  </a:cubicBezTo>
                  <a:cubicBezTo>
                    <a:pt x="25789" y="102910"/>
                    <a:pt x="31213" y="104902"/>
                    <a:pt x="37970" y="104902"/>
                  </a:cubicBezTo>
                  <a:cubicBezTo>
                    <a:pt x="44727" y="104902"/>
                    <a:pt x="49009" y="103195"/>
                    <a:pt x="52054" y="99780"/>
                  </a:cubicBezTo>
                  <a:cubicBezTo>
                    <a:pt x="55099" y="96366"/>
                    <a:pt x="56622" y="92192"/>
                    <a:pt x="56622" y="87355"/>
                  </a:cubicBezTo>
                  <a:cubicBezTo>
                    <a:pt x="56622" y="83277"/>
                    <a:pt x="55956" y="80147"/>
                    <a:pt x="54623" y="77965"/>
                  </a:cubicBezTo>
                  <a:cubicBezTo>
                    <a:pt x="53291" y="75784"/>
                    <a:pt x="51483" y="74171"/>
                    <a:pt x="49389" y="73128"/>
                  </a:cubicBezTo>
                  <a:cubicBezTo>
                    <a:pt x="46725" y="71800"/>
                    <a:pt x="41872" y="69998"/>
                    <a:pt x="34734" y="67627"/>
                  </a:cubicBezTo>
                  <a:cubicBezTo>
                    <a:pt x="29310" y="65824"/>
                    <a:pt x="25313" y="64402"/>
                    <a:pt x="22934" y="63548"/>
                  </a:cubicBezTo>
                  <a:cubicBezTo>
                    <a:pt x="15892" y="61082"/>
                    <a:pt x="10849" y="57193"/>
                    <a:pt x="7899" y="51977"/>
                  </a:cubicBezTo>
                  <a:cubicBezTo>
                    <a:pt x="4853" y="46760"/>
                    <a:pt x="3426" y="40880"/>
                    <a:pt x="3426" y="34145"/>
                  </a:cubicBezTo>
                  <a:cubicBezTo>
                    <a:pt x="3426" y="28549"/>
                    <a:pt x="4282" y="23617"/>
                    <a:pt x="6090" y="19254"/>
                  </a:cubicBezTo>
                  <a:cubicBezTo>
                    <a:pt x="7899" y="14986"/>
                    <a:pt x="10278" y="11382"/>
                    <a:pt x="13418" y="8536"/>
                  </a:cubicBezTo>
                  <a:cubicBezTo>
                    <a:pt x="16558" y="5691"/>
                    <a:pt x="19984" y="3509"/>
                    <a:pt x="23791" y="2087"/>
                  </a:cubicBezTo>
                  <a:cubicBezTo>
                    <a:pt x="27597" y="664"/>
                    <a:pt x="31594" y="0"/>
                    <a:pt x="35781" y="0"/>
                  </a:cubicBezTo>
                  <a:cubicBezTo>
                    <a:pt x="40444" y="0"/>
                    <a:pt x="44917" y="759"/>
                    <a:pt x="49009" y="2371"/>
                  </a:cubicBezTo>
                  <a:cubicBezTo>
                    <a:pt x="53101" y="3984"/>
                    <a:pt x="56717" y="6355"/>
                    <a:pt x="59857" y="9485"/>
                  </a:cubicBezTo>
                  <a:cubicBezTo>
                    <a:pt x="62998" y="12615"/>
                    <a:pt x="65472" y="16598"/>
                    <a:pt x="67185" y="21246"/>
                  </a:cubicBezTo>
                  <a:cubicBezTo>
                    <a:pt x="68898" y="25893"/>
                    <a:pt x="69754" y="31110"/>
                    <a:pt x="69754" y="36991"/>
                  </a:cubicBezTo>
                  <a:lnTo>
                    <a:pt x="54243" y="36991"/>
                  </a:lnTo>
                  <a:cubicBezTo>
                    <a:pt x="53957" y="29877"/>
                    <a:pt x="52054" y="24660"/>
                    <a:pt x="48723" y="21436"/>
                  </a:cubicBezTo>
                  <a:cubicBezTo>
                    <a:pt x="45393" y="18211"/>
                    <a:pt x="40825" y="16598"/>
                    <a:pt x="35115" y="16598"/>
                  </a:cubicBezTo>
                  <a:cubicBezTo>
                    <a:pt x="33117" y="16598"/>
                    <a:pt x="31213" y="16788"/>
                    <a:pt x="29310" y="17357"/>
                  </a:cubicBezTo>
                  <a:cubicBezTo>
                    <a:pt x="27407" y="17831"/>
                    <a:pt x="25694" y="18685"/>
                    <a:pt x="24076" y="19918"/>
                  </a:cubicBezTo>
                  <a:cubicBezTo>
                    <a:pt x="22458" y="21151"/>
                    <a:pt x="21221" y="22669"/>
                    <a:pt x="20270" y="24660"/>
                  </a:cubicBezTo>
                  <a:cubicBezTo>
                    <a:pt x="19318" y="26652"/>
                    <a:pt x="18842" y="29023"/>
                    <a:pt x="18842" y="31774"/>
                  </a:cubicBezTo>
                  <a:cubicBezTo>
                    <a:pt x="18842" y="35663"/>
                    <a:pt x="19794" y="38793"/>
                    <a:pt x="21602" y="41259"/>
                  </a:cubicBezTo>
                  <a:cubicBezTo>
                    <a:pt x="23410" y="43725"/>
                    <a:pt x="26075" y="45527"/>
                    <a:pt x="29310" y="46665"/>
                  </a:cubicBezTo>
                  <a:lnTo>
                    <a:pt x="32736" y="47803"/>
                  </a:lnTo>
                  <a:cubicBezTo>
                    <a:pt x="36447" y="49131"/>
                    <a:pt x="39968" y="50269"/>
                    <a:pt x="43109" y="51408"/>
                  </a:cubicBezTo>
                  <a:cubicBezTo>
                    <a:pt x="46344" y="52546"/>
                    <a:pt x="48914" y="53399"/>
                    <a:pt x="50817" y="54063"/>
                  </a:cubicBezTo>
                  <a:cubicBezTo>
                    <a:pt x="52720" y="54727"/>
                    <a:pt x="54052" y="55202"/>
                    <a:pt x="54814" y="55486"/>
                  </a:cubicBezTo>
                  <a:cubicBezTo>
                    <a:pt x="60333" y="57668"/>
                    <a:pt x="64615" y="61556"/>
                    <a:pt x="67565" y="67058"/>
                  </a:cubicBezTo>
                  <a:cubicBezTo>
                    <a:pt x="70515" y="72654"/>
                    <a:pt x="72038" y="78629"/>
                    <a:pt x="72038" y="84984"/>
                  </a:cubicBezTo>
                  <a:cubicBezTo>
                    <a:pt x="72038" y="91339"/>
                    <a:pt x="71086" y="96745"/>
                    <a:pt x="69183" y="101393"/>
                  </a:cubicBezTo>
                  <a:cubicBezTo>
                    <a:pt x="67280" y="106040"/>
                    <a:pt x="64615" y="109834"/>
                    <a:pt x="61285" y="112774"/>
                  </a:cubicBezTo>
                  <a:cubicBezTo>
                    <a:pt x="57954" y="115715"/>
                    <a:pt x="54243" y="117896"/>
                    <a:pt x="50056" y="119224"/>
                  </a:cubicBezTo>
                  <a:cubicBezTo>
                    <a:pt x="45868" y="120647"/>
                    <a:pt x="41491" y="121311"/>
                    <a:pt x="36923" y="121311"/>
                  </a:cubicBezTo>
                  <a:cubicBezTo>
                    <a:pt x="31784" y="121311"/>
                    <a:pt x="27026" y="120457"/>
                    <a:pt x="22554" y="118845"/>
                  </a:cubicBezTo>
                  <a:cubicBezTo>
                    <a:pt x="18081" y="117137"/>
                    <a:pt x="14179" y="114671"/>
                    <a:pt x="10849" y="111257"/>
                  </a:cubicBezTo>
                  <a:cubicBezTo>
                    <a:pt x="7518" y="107937"/>
                    <a:pt x="4853" y="103574"/>
                    <a:pt x="2950" y="98263"/>
                  </a:cubicBezTo>
                  <a:cubicBezTo>
                    <a:pt x="1047" y="92951"/>
                    <a:pt x="95" y="86881"/>
                    <a:pt x="0" y="79957"/>
                  </a:cubicBezTo>
                  <a:lnTo>
                    <a:pt x="15512" y="79957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40182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 build="p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2AEE6B24-0C6C-2140-B346-30340C64C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7" r="28741"/>
          <a:stretch/>
        </p:blipFill>
        <p:spPr>
          <a:xfrm>
            <a:off x="6032201" y="0"/>
            <a:ext cx="2977117" cy="3221665"/>
          </a:xfrm>
          <a:prstGeom prst="rect">
            <a:avLst/>
          </a:prstGeom>
        </p:spPr>
      </p:pic>
      <p:pic>
        <p:nvPicPr>
          <p:cNvPr id="5" name="Picture 4" descr="A picture containing indoor, transport, train&#10;&#10;Description automatically generated">
            <a:extLst>
              <a:ext uri="{FF2B5EF4-FFF2-40B4-BE49-F238E27FC236}">
                <a16:creationId xmlns:a16="http://schemas.microsoft.com/office/drawing/2014/main" id="{0531D9AB-CE4D-5F46-AEDF-A551238EB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00" t="1689" r="2009" b="3353"/>
          <a:stretch/>
        </p:blipFill>
        <p:spPr>
          <a:xfrm>
            <a:off x="9214883" y="2667964"/>
            <a:ext cx="2976072" cy="3236400"/>
          </a:xfrm>
          <a:prstGeom prst="rect">
            <a:avLst/>
          </a:prstGeom>
        </p:spPr>
      </p:pic>
      <p:pic>
        <p:nvPicPr>
          <p:cNvPr id="10" name="Picture 9" descr="A picture containing indoor, ceiling, warehouse, metal&#10;&#10;Description automatically generated">
            <a:extLst>
              <a:ext uri="{FF2B5EF4-FFF2-40B4-BE49-F238E27FC236}">
                <a16:creationId xmlns:a16="http://schemas.microsoft.com/office/drawing/2014/main" id="{4B372435-411E-5341-83CA-E64D57C31F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66" t="2498" r="13492" b="7764"/>
          <a:stretch/>
        </p:blipFill>
        <p:spPr>
          <a:xfrm>
            <a:off x="9213838" y="1"/>
            <a:ext cx="2977118" cy="2439364"/>
          </a:xfrm>
          <a:prstGeom prst="rect">
            <a:avLst/>
          </a:prstGeom>
        </p:spPr>
      </p:pic>
      <p:pic>
        <p:nvPicPr>
          <p:cNvPr id="12" name="Picture 11" descr="A close-up of a factory&#10;&#10;Description automatically generated with low confidence">
            <a:extLst>
              <a:ext uri="{FF2B5EF4-FFF2-40B4-BE49-F238E27FC236}">
                <a16:creationId xmlns:a16="http://schemas.microsoft.com/office/drawing/2014/main" id="{CDB11E63-7094-B542-886F-D89B144A97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96" t="769" r="13491" b="2898"/>
          <a:stretch/>
        </p:blipFill>
        <p:spPr>
          <a:xfrm>
            <a:off x="6031156" y="3448573"/>
            <a:ext cx="2979915" cy="24572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26534E-DD6B-A44B-90A4-A98C36FBC44A}"/>
              </a:ext>
            </a:extLst>
          </p:cNvPr>
          <p:cNvSpPr/>
          <p:nvPr/>
        </p:nvSpPr>
        <p:spPr>
          <a:xfrm>
            <a:off x="0" y="163660"/>
            <a:ext cx="5497031" cy="1811237"/>
          </a:xfrm>
          <a:prstGeom prst="rect">
            <a:avLst/>
          </a:prstGeom>
          <a:solidFill>
            <a:srgbClr val="F2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E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00" y="683515"/>
            <a:ext cx="4572000" cy="700644"/>
          </a:xfrm>
        </p:spPr>
        <p:txBody>
          <a:bodyPr rtlCol="0">
            <a:noAutofit/>
          </a:bodyPr>
          <a:lstStyle/>
          <a:p>
            <a:pPr algn="l" rtl="0"/>
            <a:r>
              <a:rPr lang="fi" sz="4000">
                <a:latin typeface="Nunito Sans ExtraLight" pitchFamily="2" charset="77"/>
              </a:rPr>
              <a:t>ABB AS</a:t>
            </a:r>
            <a:endParaRPr lang="en-EE" sz="4000" dirty="0">
              <a:latin typeface="Nunito Sans ExtraLight" pitchFamily="2" charset="77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2B59BBA-1DC6-3546-BE43-BFA715DF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782" y="1942318"/>
            <a:ext cx="4781590" cy="1898768"/>
          </a:xfrm>
        </p:spPr>
        <p:txBody>
          <a:bodyPr rtlCol="0">
            <a:noAutofit/>
          </a:bodyPr>
          <a:lstStyle/>
          <a:p>
            <a:pPr algn="l" rtl="0">
              <a:lnSpc>
                <a:spcPct val="100000"/>
              </a:lnSpc>
              <a:spcBef>
                <a:spcPts val="100"/>
              </a:spcBef>
            </a:pPr>
            <a:r>
              <a:rPr lang="fi" sz="1400" b="1">
                <a:solidFill>
                  <a:srgbClr val="1E2D3D"/>
                </a:solidFill>
                <a:latin typeface="Nunito Sans Light" pitchFamily="2" charset="77"/>
              </a:rPr>
              <a:t>ABB AS arvostaa innovointia, ekologisuutta, tuottavuutta ja työntekijöiden terveyttä. Olemme uusineet Jürin roottori- ja generaattoritehtaan valaisimet. </a:t>
            </a:r>
          </a:p>
          <a:p>
            <a:pPr algn="l" rtl="0">
              <a:lnSpc>
                <a:spcPct val="100000"/>
              </a:lnSpc>
              <a:spcBef>
                <a:spcPts val="100"/>
              </a:spcBef>
            </a:pPr>
            <a:r>
              <a:rPr lang="fi" sz="1400" b="1">
                <a:solidFill>
                  <a:srgbClr val="1E2D3D"/>
                </a:solidFill>
                <a:latin typeface="Nunito Sans Light" pitchFamily="2" charset="77"/>
              </a:rPr>
              <a:t>ABB AS:n ja Vitalight Projekt OÜ:n vuosien yhteistyön aikana yli tuhat vanhaa monimetallilamppua on korvattu LED-valoilla. Teknologian kehityksen ansiosta tarjoamme tuotteillemme 7 vuoden takuun.  </a:t>
            </a:r>
            <a:endParaRPr lang="en-EE" sz="1400" b="1" dirty="0">
              <a:solidFill>
                <a:srgbClr val="1E2D3D"/>
              </a:solidFill>
              <a:latin typeface="Nunito Sans Light" pitchFamily="2" charset="77"/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782781" y="458933"/>
            <a:ext cx="2428505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Referenssit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DB77455-4A2A-A747-B135-C12820DAD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C2643BE-3306-D944-B08B-2AD60DE01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  <p:sp>
        <p:nvSpPr>
          <p:cNvPr id="17" name="Subtitle 8">
            <a:extLst>
              <a:ext uri="{FF2B5EF4-FFF2-40B4-BE49-F238E27FC236}">
                <a16:creationId xmlns:a16="http://schemas.microsoft.com/office/drawing/2014/main" id="{C60B6DE5-8830-FC4F-A719-4E4583EBCB3E}"/>
              </a:ext>
            </a:extLst>
          </p:cNvPr>
          <p:cNvSpPr txBox="1">
            <a:spLocks/>
          </p:cNvSpPr>
          <p:nvPr/>
        </p:nvSpPr>
        <p:spPr>
          <a:xfrm>
            <a:off x="782781" y="1231414"/>
            <a:ext cx="4572000" cy="482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600" b="1">
                <a:solidFill>
                  <a:srgbClr val="1E2D3D"/>
                </a:solidFill>
                <a:latin typeface="Nunito Sans" pitchFamily="2" charset="77"/>
              </a:rPr>
              <a:t>Roottori- ja generaattoritehtaan valaistushanke</a:t>
            </a:r>
            <a:endParaRPr lang="en-GB" sz="1600" b="1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18" name="Subtitle 8">
            <a:extLst>
              <a:ext uri="{FF2B5EF4-FFF2-40B4-BE49-F238E27FC236}">
                <a16:creationId xmlns:a16="http://schemas.microsoft.com/office/drawing/2014/main" id="{14AAB114-700C-4747-AE93-41BE44C92C23}"/>
              </a:ext>
            </a:extLst>
          </p:cNvPr>
          <p:cNvSpPr txBox="1">
            <a:spLocks/>
          </p:cNvSpPr>
          <p:nvPr/>
        </p:nvSpPr>
        <p:spPr>
          <a:xfrm>
            <a:off x="782781" y="3921374"/>
            <a:ext cx="3746690" cy="1236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rtl="0">
              <a:lnSpc>
                <a:spcPct val="120000"/>
              </a:lnSpc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  <a:latin typeface="Nunito Sans Light" pitchFamily="2" charset="77"/>
              </a:rPr>
              <a:t>Valaisimen asennuskorkeus 10 metriä</a:t>
            </a:r>
          </a:p>
          <a:p>
            <a:pPr marL="171450" indent="-171450" algn="l" rtl="0">
              <a:lnSpc>
                <a:spcPct val="120000"/>
              </a:lnSpc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  <a:latin typeface="Nunito Sans Light" pitchFamily="2" charset="77"/>
              </a:rPr>
              <a:t>Saavutimme jopa 750 luksin luminanssin</a:t>
            </a:r>
          </a:p>
          <a:p>
            <a:pPr marL="171450" indent="-171450" algn="l" rtl="0">
              <a:lnSpc>
                <a:spcPct val="120000"/>
              </a:lnSpc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  <a:latin typeface="Nunito Sans Light" pitchFamily="2" charset="77"/>
              </a:rPr>
              <a:t>Sähkönkulutus on laskenut 458 726 kW:iin vuodessa</a:t>
            </a:r>
          </a:p>
          <a:p>
            <a:pPr marL="171450" indent="-171450" algn="l" rtl="0">
              <a:lnSpc>
                <a:spcPct val="120000"/>
              </a:lnSpc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  <a:latin typeface="Nunito Sans Light" pitchFamily="2" charset="77"/>
              </a:rPr>
              <a:t>CO2-päästöt ovat vähentyneet 100 920 kg:aan vuodessa.</a:t>
            </a:r>
            <a:endParaRPr lang="en-EE" sz="1100" b="1" dirty="0">
              <a:solidFill>
                <a:srgbClr val="1E2D3D"/>
              </a:solidFill>
              <a:latin typeface="Nunito Sans Light" pitchFamily="2" charset="77"/>
            </a:endParaRPr>
          </a:p>
        </p:txBody>
      </p:sp>
      <p:pic>
        <p:nvPicPr>
          <p:cNvPr id="13" name="Graphic 12">
            <a:hlinkClick r:id="rId13"/>
            <a:extLst>
              <a:ext uri="{FF2B5EF4-FFF2-40B4-BE49-F238E27FC236}">
                <a16:creationId xmlns:a16="http://schemas.microsoft.com/office/drawing/2014/main" id="{389C4B14-A170-5549-BB76-020C2CF8A0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32026" y="5169761"/>
            <a:ext cx="1765005" cy="4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4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indoor&#10;&#10;Description automatically generated">
            <a:extLst>
              <a:ext uri="{FF2B5EF4-FFF2-40B4-BE49-F238E27FC236}">
                <a16:creationId xmlns:a16="http://schemas.microsoft.com/office/drawing/2014/main" id="{6D8C838B-B856-A546-83BD-DD16FE28A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5" t="1288" r="27186" b="1"/>
          <a:stretch/>
        </p:blipFill>
        <p:spPr>
          <a:xfrm>
            <a:off x="9209996" y="2659033"/>
            <a:ext cx="2980960" cy="3245899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7054895C-190D-4244-86A8-A8E38A6AC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8" t="1" r="10958" b="839"/>
          <a:stretch/>
        </p:blipFill>
        <p:spPr>
          <a:xfrm>
            <a:off x="6030111" y="3448273"/>
            <a:ext cx="2980960" cy="2456092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5AB34683-70D1-C04F-88C1-DD36FA7D61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39" t="1" r="9640" b="728"/>
          <a:stretch/>
        </p:blipFill>
        <p:spPr>
          <a:xfrm>
            <a:off x="9210156" y="-8931"/>
            <a:ext cx="2980800" cy="2439364"/>
          </a:xfrm>
          <a:prstGeom prst="rect">
            <a:avLst/>
          </a:prstGeom>
        </p:spPr>
      </p:pic>
      <p:pic>
        <p:nvPicPr>
          <p:cNvPr id="4" name="Picture 3" descr="A close-up of a server room&#10;&#10;Description automatically generated with low confidence">
            <a:extLst>
              <a:ext uri="{FF2B5EF4-FFF2-40B4-BE49-F238E27FC236}">
                <a16:creationId xmlns:a16="http://schemas.microsoft.com/office/drawing/2014/main" id="{3B41D204-277D-A14D-9380-CD34CA3ECC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478" b="7506"/>
          <a:stretch/>
        </p:blipFill>
        <p:spPr>
          <a:xfrm>
            <a:off x="6030271" y="0"/>
            <a:ext cx="2980800" cy="32199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26534E-DD6B-A44B-90A4-A98C36FBC44A}"/>
              </a:ext>
            </a:extLst>
          </p:cNvPr>
          <p:cNvSpPr/>
          <p:nvPr/>
        </p:nvSpPr>
        <p:spPr>
          <a:xfrm>
            <a:off x="-1" y="-1"/>
            <a:ext cx="5497031" cy="1811237"/>
          </a:xfrm>
          <a:prstGeom prst="rect">
            <a:avLst/>
          </a:prstGeom>
          <a:solidFill>
            <a:srgbClr val="F2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E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00" y="683515"/>
            <a:ext cx="4572000" cy="700644"/>
          </a:xfrm>
        </p:spPr>
        <p:txBody>
          <a:bodyPr rtlCol="0">
            <a:noAutofit/>
          </a:bodyPr>
          <a:lstStyle/>
          <a:p>
            <a:pPr algn="l" rtl="0"/>
            <a:r>
              <a:rPr lang="fi" sz="4000">
                <a:latin typeface="Nunito Sans ExtraLight" pitchFamily="2" charset="77"/>
              </a:rPr>
              <a:t>Osula Energia OÜ</a:t>
            </a:r>
            <a:endParaRPr lang="en-EE" sz="4000" dirty="0">
              <a:latin typeface="Nunito Sans ExtraLight" pitchFamily="2" charset="77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2B59BBA-1DC6-3546-BE43-BFA715DF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782" y="2160819"/>
            <a:ext cx="4781590" cy="574646"/>
          </a:xfrm>
        </p:spPr>
        <p:txBody>
          <a:bodyPr rtlCol="0">
            <a:noAutofit/>
          </a:bodyPr>
          <a:lstStyle/>
          <a:p>
            <a:pPr algn="l" rtl="0">
              <a:lnSpc>
                <a:spcPct val="120000"/>
              </a:lnSpc>
            </a:pPr>
            <a:r>
              <a:rPr lang="fi" sz="1400" b="1">
                <a:solidFill>
                  <a:srgbClr val="1E2D3D"/>
                </a:solidFill>
              </a:rPr>
              <a:t>Valaistushanke on toteutettu Osula Energia OÜ:n yhteistuotantolaitoksella Võrun läänissä.</a:t>
            </a:r>
            <a:endParaRPr lang="en-EE" sz="1400" b="1" dirty="0">
              <a:solidFill>
                <a:srgbClr val="1E2D3D"/>
              </a:solidFill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782781" y="458933"/>
            <a:ext cx="2428505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REFERENSSIT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DB77455-4A2A-A747-B135-C12820DAD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C2643BE-3306-D944-B08B-2AD60DE01D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  <p:sp>
        <p:nvSpPr>
          <p:cNvPr id="17" name="Subtitle 8">
            <a:extLst>
              <a:ext uri="{FF2B5EF4-FFF2-40B4-BE49-F238E27FC236}">
                <a16:creationId xmlns:a16="http://schemas.microsoft.com/office/drawing/2014/main" id="{C60B6DE5-8830-FC4F-A719-4E4583EBCB3E}"/>
              </a:ext>
            </a:extLst>
          </p:cNvPr>
          <p:cNvSpPr txBox="1">
            <a:spLocks/>
          </p:cNvSpPr>
          <p:nvPr/>
        </p:nvSpPr>
        <p:spPr>
          <a:xfrm>
            <a:off x="782781" y="1428859"/>
            <a:ext cx="4224648" cy="588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600" b="1">
                <a:solidFill>
                  <a:srgbClr val="1E2D3D"/>
                </a:solidFill>
                <a:latin typeface="Nunito Sans" pitchFamily="2" charset="77"/>
              </a:rPr>
              <a:t>Voimalaitoksen valaistushanke Osula Energia OÜ:lle.</a:t>
            </a:r>
            <a:endParaRPr lang="en-GB" sz="1600" b="1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18" name="Subtitle 8">
            <a:extLst>
              <a:ext uri="{FF2B5EF4-FFF2-40B4-BE49-F238E27FC236}">
                <a16:creationId xmlns:a16="http://schemas.microsoft.com/office/drawing/2014/main" id="{14AAB114-700C-4747-AE93-41BE44C92C23}"/>
              </a:ext>
            </a:extLst>
          </p:cNvPr>
          <p:cNvSpPr txBox="1">
            <a:spLocks/>
          </p:cNvSpPr>
          <p:nvPr/>
        </p:nvSpPr>
        <p:spPr>
          <a:xfrm>
            <a:off x="782780" y="3031835"/>
            <a:ext cx="4510719" cy="1671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rtl="0">
              <a:lnSpc>
                <a:spcPct val="120000"/>
              </a:lnSpc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i" sz="3700" b="1">
                <a:solidFill>
                  <a:srgbClr val="1E2D3D"/>
                </a:solidFill>
                <a:latin typeface="Nunito Sans Light" pitchFamily="2" charset="77"/>
              </a:rPr>
              <a:t>Valaistus on toteutettu kuudella erityyppisellä ModuLED-valaisimella.</a:t>
            </a:r>
            <a:endParaRPr lang="en-GB" sz="3700" b="1" dirty="0">
              <a:solidFill>
                <a:srgbClr val="1E2D3D"/>
              </a:solidFill>
              <a:latin typeface="Nunito Sans Light" pitchFamily="2" charset="77"/>
            </a:endParaRPr>
          </a:p>
          <a:p>
            <a:pPr marL="171450" indent="-171450" algn="l" rtl="0">
              <a:lnSpc>
                <a:spcPct val="120000"/>
              </a:lnSpc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i" sz="3700" b="1">
                <a:solidFill>
                  <a:srgbClr val="1E2D3D"/>
                </a:solidFill>
                <a:latin typeface="Nunito Sans Light" pitchFamily="2" charset="77"/>
              </a:rPr>
              <a:t>Saavutettu luminanssi 400–700 luksia </a:t>
            </a:r>
            <a:endParaRPr lang="en-GB" sz="3700" b="1" dirty="0">
              <a:solidFill>
                <a:srgbClr val="1E2D3D"/>
              </a:solidFill>
              <a:latin typeface="Nunito Sans Light" pitchFamily="2" charset="77"/>
            </a:endParaRPr>
          </a:p>
          <a:p>
            <a:pPr marL="171450" indent="-171450" algn="l" rtl="0">
              <a:lnSpc>
                <a:spcPct val="120000"/>
              </a:lnSpc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i" sz="3700" b="1">
                <a:solidFill>
                  <a:srgbClr val="1E2D3D"/>
                </a:solidFill>
                <a:latin typeface="Nunito Sans Light" pitchFamily="2" charset="77"/>
              </a:rPr>
              <a:t>Hankkeessa käytettiin myös ModuLED MDL401A-turvavalaisimia, joissa on itsenäinen akkuvirtalähde.</a:t>
            </a:r>
            <a:endParaRPr lang="et-EE" sz="3700" b="1" dirty="0">
              <a:solidFill>
                <a:srgbClr val="1E2D3D"/>
              </a:solidFill>
              <a:latin typeface="Nunito Sans Light" pitchFamily="2" charset="77"/>
            </a:endParaRPr>
          </a:p>
          <a:p>
            <a:pPr marL="171450" indent="-171450" algn="l" rtl="0">
              <a:lnSpc>
                <a:spcPct val="120000"/>
              </a:lnSpc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fi" sz="3700" b="1">
                <a:solidFill>
                  <a:srgbClr val="1E2D3D"/>
                </a:solidFill>
                <a:latin typeface="Nunito Sans Light" pitchFamily="2" charset="77"/>
              </a:rPr>
              <a:t>Ympäristön käyttölämpötila on jopa +45 °C.</a:t>
            </a:r>
          </a:p>
          <a:p>
            <a:pPr algn="l" rtl="0">
              <a:lnSpc>
                <a:spcPct val="120000"/>
              </a:lnSpc>
            </a:pPr>
            <a:endParaRPr lang="en-EE" sz="1200" dirty="0">
              <a:solidFill>
                <a:srgbClr val="1E2D3D"/>
              </a:solidFill>
              <a:latin typeface="Nunito Sans Light" pitchFamily="2" charset="77"/>
            </a:endParaRPr>
          </a:p>
        </p:txBody>
      </p:sp>
      <p:pic>
        <p:nvPicPr>
          <p:cNvPr id="13" name="Graphic 12">
            <a:hlinkClick r:id="rId12"/>
            <a:extLst>
              <a:ext uri="{FF2B5EF4-FFF2-40B4-BE49-F238E27FC236}">
                <a16:creationId xmlns:a16="http://schemas.microsoft.com/office/drawing/2014/main" id="{389C4B14-A170-5549-BB76-020C2CF8A0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32026" y="4760321"/>
            <a:ext cx="1765005" cy="4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ilding, rink, indoor, ceiling&#10;&#10;Description automatically generated">
            <a:extLst>
              <a:ext uri="{FF2B5EF4-FFF2-40B4-BE49-F238E27FC236}">
                <a16:creationId xmlns:a16="http://schemas.microsoft.com/office/drawing/2014/main" id="{D1329B80-D138-E947-9907-39541E96A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" b="28748"/>
          <a:stretch/>
        </p:blipFill>
        <p:spPr>
          <a:xfrm>
            <a:off x="6031156" y="0"/>
            <a:ext cx="6160844" cy="3300398"/>
          </a:xfrm>
          <a:prstGeom prst="rect">
            <a:avLst/>
          </a:prstGeom>
        </p:spPr>
      </p:pic>
      <p:pic>
        <p:nvPicPr>
          <p:cNvPr id="4" name="Picture 3" descr="A picture containing indoor, building, ceiling, empty&#10;&#10;Description automatically generated">
            <a:extLst>
              <a:ext uri="{FF2B5EF4-FFF2-40B4-BE49-F238E27FC236}">
                <a16:creationId xmlns:a16="http://schemas.microsoft.com/office/drawing/2014/main" id="{4BCA82F6-E649-1242-9F8F-F0AB0508C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30" b="5163"/>
          <a:stretch/>
        </p:blipFill>
        <p:spPr>
          <a:xfrm>
            <a:off x="6031157" y="3528999"/>
            <a:ext cx="6160843" cy="23740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26534E-DD6B-A44B-90A4-A98C36FBC44A}"/>
              </a:ext>
            </a:extLst>
          </p:cNvPr>
          <p:cNvSpPr/>
          <p:nvPr/>
        </p:nvSpPr>
        <p:spPr>
          <a:xfrm>
            <a:off x="-1" y="-131547"/>
            <a:ext cx="5497031" cy="2205873"/>
          </a:xfrm>
          <a:prstGeom prst="rect">
            <a:avLst/>
          </a:prstGeom>
          <a:solidFill>
            <a:srgbClr val="F2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E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00" y="683514"/>
            <a:ext cx="4572000" cy="1091949"/>
          </a:xfrm>
        </p:spPr>
        <p:txBody>
          <a:bodyPr rtlCol="0">
            <a:noAutofit/>
          </a:bodyPr>
          <a:lstStyle/>
          <a:p>
            <a:pPr algn="l" rtl="0"/>
            <a:r>
              <a:rPr lang="fi" sz="3600">
                <a:latin typeface="Nunito Sans ExtraLight" pitchFamily="2" charset="77"/>
              </a:rPr>
              <a:t>Tbhawt</a:t>
            </a:r>
            <a:br>
              <a:rPr lang="en-GB" sz="3600" dirty="0">
                <a:latin typeface="Nunito Sans ExtraLight" pitchFamily="2" charset="77"/>
              </a:rPr>
            </a:br>
            <a:r>
              <a:rPr lang="fi" sz="3600">
                <a:latin typeface="Nunito Sans ExtraLight" pitchFamily="2" charset="77"/>
              </a:rPr>
              <a:t>Manufacturing OÜ</a:t>
            </a:r>
            <a:endParaRPr lang="en-EE" sz="3600" dirty="0">
              <a:latin typeface="Nunito Sans ExtraLight" pitchFamily="2" charset="77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2B59BBA-1DC6-3546-BE43-BFA715DF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782" y="2430453"/>
            <a:ext cx="4781590" cy="1565618"/>
          </a:xfrm>
        </p:spPr>
        <p:txBody>
          <a:bodyPr rtlCol="0">
            <a:noAutofit/>
          </a:bodyPr>
          <a:lstStyle/>
          <a:p>
            <a:pPr algn="l" rtl="0">
              <a:lnSpc>
                <a:spcPct val="120000"/>
              </a:lnSpc>
            </a:pPr>
            <a:r>
              <a:rPr lang="fi" sz="1300" b="1">
                <a:solidFill>
                  <a:srgbClr val="1E2D3D"/>
                </a:solidFill>
              </a:rPr>
              <a:t>Tehtaan koko (17 000 m2) huomioon ottaen Sylvania Granit -valaisimet olivat optimaalisin valaistusratkaisu. Granit on erittäin tehokas, pienikokoinen ja pyöreä valaisin, joka tarjoaa kirkasta valua, alhaisen UGR-arvon ja useita säätömahdollisuuksia. Tehokas valaisin luo tuottavan työympäristön ja varmistaa optimaalisen näkyvyyden.</a:t>
            </a:r>
            <a:endParaRPr lang="et-EE" sz="1300" b="1" dirty="0">
              <a:solidFill>
                <a:srgbClr val="1E2D3D"/>
              </a:solidFill>
            </a:endParaRPr>
          </a:p>
          <a:p>
            <a:pPr algn="l" rtl="0">
              <a:lnSpc>
                <a:spcPct val="120000"/>
              </a:lnSpc>
            </a:pPr>
            <a:endParaRPr lang="en-EE" sz="1200" dirty="0">
              <a:solidFill>
                <a:srgbClr val="1E2D3D"/>
              </a:solidFill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782781" y="458933"/>
            <a:ext cx="2428505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REFERENSSIT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DB77455-4A2A-A747-B135-C12820DAD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C2643BE-3306-D944-B08B-2AD60DE01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  <p:sp>
        <p:nvSpPr>
          <p:cNvPr id="17" name="Subtitle 8">
            <a:extLst>
              <a:ext uri="{FF2B5EF4-FFF2-40B4-BE49-F238E27FC236}">
                <a16:creationId xmlns:a16="http://schemas.microsoft.com/office/drawing/2014/main" id="{C60B6DE5-8830-FC4F-A719-4E4583EBCB3E}"/>
              </a:ext>
            </a:extLst>
          </p:cNvPr>
          <p:cNvSpPr txBox="1">
            <a:spLocks/>
          </p:cNvSpPr>
          <p:nvPr/>
        </p:nvSpPr>
        <p:spPr>
          <a:xfrm>
            <a:off x="782781" y="1787402"/>
            <a:ext cx="3996048" cy="565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600" b="1">
                <a:solidFill>
                  <a:srgbClr val="1E2D3D"/>
                </a:solidFill>
                <a:latin typeface="Nunito Sans" pitchFamily="2" charset="77"/>
              </a:rPr>
              <a:t>TBHAWT Manufacturing OÜ:n tehtaan valaistushanke</a:t>
            </a:r>
            <a:endParaRPr lang="en-GB" sz="1600" b="1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18" name="Subtitle 8">
            <a:extLst>
              <a:ext uri="{FF2B5EF4-FFF2-40B4-BE49-F238E27FC236}">
                <a16:creationId xmlns:a16="http://schemas.microsoft.com/office/drawing/2014/main" id="{14AAB114-700C-4747-AE93-41BE44C92C23}"/>
              </a:ext>
            </a:extLst>
          </p:cNvPr>
          <p:cNvSpPr txBox="1">
            <a:spLocks/>
          </p:cNvSpPr>
          <p:nvPr/>
        </p:nvSpPr>
        <p:spPr>
          <a:xfrm>
            <a:off x="782780" y="3996071"/>
            <a:ext cx="4510719" cy="124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rtl="0">
              <a:lnSpc>
                <a:spcPct val="120000"/>
              </a:lnSpc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  <a:latin typeface="Nunito Sans Light" pitchFamily="2" charset="77"/>
              </a:rPr>
              <a:t>Hankkeessa käytimme 460 kpl Granit-valaisinta, joiden valovirta on 26 000 luumenia</a:t>
            </a:r>
          </a:p>
          <a:p>
            <a:pPr marL="171450" indent="-171450" algn="l" rtl="0">
              <a:lnSpc>
                <a:spcPct val="120000"/>
              </a:lnSpc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  <a:latin typeface="Nunito Sans Light" pitchFamily="2" charset="77"/>
              </a:rPr>
              <a:t>Keskimääräinen luminanssi 450 luksia työtasoa kohti</a:t>
            </a:r>
          </a:p>
          <a:p>
            <a:pPr marL="171450" indent="-171450" algn="l" rtl="0">
              <a:lnSpc>
                <a:spcPct val="120000"/>
              </a:lnSpc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  <a:latin typeface="Nunito Sans Light" pitchFamily="2" charset="77"/>
              </a:rPr>
              <a:t>Valaisimen asennuskorkeus on 8 metriä.</a:t>
            </a:r>
            <a:endParaRPr lang="en-EE" sz="1100" b="1" dirty="0">
              <a:solidFill>
                <a:srgbClr val="1E2D3D"/>
              </a:solidFill>
              <a:latin typeface="Nunito Sans Light" pitchFamily="2" charset="77"/>
            </a:endParaRPr>
          </a:p>
        </p:txBody>
      </p:sp>
      <p:pic>
        <p:nvPicPr>
          <p:cNvPr id="13" name="Graphic 12">
            <a:hlinkClick r:id="rId11"/>
            <a:extLst>
              <a:ext uri="{FF2B5EF4-FFF2-40B4-BE49-F238E27FC236}">
                <a16:creationId xmlns:a16="http://schemas.microsoft.com/office/drawing/2014/main" id="{389C4B14-A170-5549-BB76-020C2CF8A0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32026" y="5169761"/>
            <a:ext cx="1765005" cy="4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empty office space&#10;&#10;Description automatically generated with medium confidence">
            <a:extLst>
              <a:ext uri="{FF2B5EF4-FFF2-40B4-BE49-F238E27FC236}">
                <a16:creationId xmlns:a16="http://schemas.microsoft.com/office/drawing/2014/main" id="{E4CC57EE-E2D6-A84E-BB13-53D73D2CA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81"/>
          <a:stretch/>
        </p:blipFill>
        <p:spPr>
          <a:xfrm>
            <a:off x="-6137" y="-418683"/>
            <a:ext cx="12198137" cy="32398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26534E-DD6B-A44B-90A4-A98C36FBC44A}"/>
              </a:ext>
            </a:extLst>
          </p:cNvPr>
          <p:cNvSpPr/>
          <p:nvPr/>
        </p:nvSpPr>
        <p:spPr>
          <a:xfrm>
            <a:off x="-1" y="2821206"/>
            <a:ext cx="6096001" cy="1811237"/>
          </a:xfrm>
          <a:prstGeom prst="rect">
            <a:avLst/>
          </a:prstGeom>
          <a:solidFill>
            <a:srgbClr val="F2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E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00" y="3504722"/>
            <a:ext cx="4572000" cy="700644"/>
          </a:xfrm>
        </p:spPr>
        <p:txBody>
          <a:bodyPr rtlCol="0">
            <a:noAutofit/>
          </a:bodyPr>
          <a:lstStyle/>
          <a:p>
            <a:pPr algn="l" rtl="0"/>
            <a:r>
              <a:rPr lang="fi" sz="4000">
                <a:latin typeface="Nunito Sans ExtraLight" pitchFamily="2" charset="77"/>
              </a:rPr>
              <a:t>Toimistorakennus </a:t>
            </a:r>
            <a:endParaRPr lang="en-EE" sz="4000" dirty="0">
              <a:latin typeface="Nunito Sans ExtraLight" pitchFamily="2" charset="77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2B59BBA-1DC6-3546-BE43-BFA715DF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781" y="4851670"/>
            <a:ext cx="5052411" cy="851630"/>
          </a:xfrm>
        </p:spPr>
        <p:txBody>
          <a:bodyPr rtlCol="0">
            <a:normAutofit/>
          </a:bodyPr>
          <a:lstStyle/>
          <a:p>
            <a:pPr algn="l" rtl="0">
              <a:lnSpc>
                <a:spcPct val="120000"/>
              </a:lnSpc>
            </a:pPr>
            <a:r>
              <a:rPr lang="fi" sz="1100" b="1">
                <a:solidFill>
                  <a:srgbClr val="1E2D3D"/>
                </a:solidFill>
              </a:rPr>
              <a:t>Toimistovalaistus vaatii ammattimaista lähestymistapaa. Oikein valittu valaistus on avainasemassa </a:t>
            </a:r>
            <a:r>
              <a:rPr lang="fi" sz="1300" b="1">
                <a:solidFill>
                  <a:srgbClr val="1E2D3D"/>
                </a:solidFill>
              </a:rPr>
              <a:t>työntekijöiden </a:t>
            </a:r>
            <a:r>
              <a:rPr lang="fi" sz="1100" b="1">
                <a:solidFill>
                  <a:srgbClr val="1E2D3D"/>
                </a:solidFill>
              </a:rPr>
              <a:t>tehokkuuden ja tuottavuuden kannalta.</a:t>
            </a:r>
            <a:endParaRPr lang="en-EE" sz="1100" dirty="0">
              <a:solidFill>
                <a:srgbClr val="1E2D3D"/>
              </a:solidFill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782781" y="3280140"/>
            <a:ext cx="2428505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REFERENSSIT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DB77455-4A2A-A747-B135-C12820DAD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C2643BE-3306-D944-B08B-2AD60DE01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  <p:sp>
        <p:nvSpPr>
          <p:cNvPr id="17" name="Subtitle 8">
            <a:extLst>
              <a:ext uri="{FF2B5EF4-FFF2-40B4-BE49-F238E27FC236}">
                <a16:creationId xmlns:a16="http://schemas.microsoft.com/office/drawing/2014/main" id="{C60B6DE5-8830-FC4F-A719-4E4583EBCB3E}"/>
              </a:ext>
            </a:extLst>
          </p:cNvPr>
          <p:cNvSpPr txBox="1">
            <a:spLocks/>
          </p:cNvSpPr>
          <p:nvPr/>
        </p:nvSpPr>
        <p:spPr>
          <a:xfrm>
            <a:off x="782781" y="4205366"/>
            <a:ext cx="4214521" cy="28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200" b="1">
                <a:solidFill>
                  <a:srgbClr val="1E2D3D"/>
                </a:solidFill>
                <a:latin typeface="Nunito Sans" pitchFamily="2" charset="77"/>
              </a:rPr>
              <a:t>Raen kunnan toimistovalaistus</a:t>
            </a:r>
            <a:endParaRPr lang="en-GB" sz="1200" b="1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16" name="Subtitle 8">
            <a:extLst>
              <a:ext uri="{FF2B5EF4-FFF2-40B4-BE49-F238E27FC236}">
                <a16:creationId xmlns:a16="http://schemas.microsoft.com/office/drawing/2014/main" id="{3403A4BD-4A46-E14E-BA95-E451F276C3B7}"/>
              </a:ext>
            </a:extLst>
          </p:cNvPr>
          <p:cNvSpPr txBox="1">
            <a:spLocks/>
          </p:cNvSpPr>
          <p:nvPr/>
        </p:nvSpPr>
        <p:spPr>
          <a:xfrm>
            <a:off x="6667536" y="4632442"/>
            <a:ext cx="4741683" cy="11013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rtl="0">
              <a:lnSpc>
                <a:spcPct val="120000"/>
              </a:lnSpc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</a:rPr>
              <a:t>Vanhat 4x18 W loistelamput korvattiin 250 kpl DALI-ohjatulla Sylvania 43 watin LED-paneelivalaisimella.</a:t>
            </a:r>
            <a:endParaRPr lang="en-GB" sz="1100" b="1" dirty="0">
              <a:solidFill>
                <a:srgbClr val="1E2D3D"/>
              </a:solidFill>
            </a:endParaRPr>
          </a:p>
          <a:p>
            <a:pPr marL="171450" indent="-171450" algn="l" rtl="0">
              <a:lnSpc>
                <a:spcPct val="120000"/>
              </a:lnSpc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</a:rPr>
              <a:t>Asensimme 28 DALI-liitännällä varustettua turvavalojen akkumoduulia</a:t>
            </a:r>
          </a:p>
          <a:p>
            <a:pPr marL="171450" indent="-171450" algn="l" rtl="0">
              <a:lnSpc>
                <a:spcPct val="120000"/>
              </a:lnSpc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</a:rPr>
              <a:t>Keskimääräinen valovoima nousee 700 luksiin.</a:t>
            </a:r>
            <a:endParaRPr lang="en-EE" sz="1100" b="1" dirty="0">
              <a:solidFill>
                <a:srgbClr val="1E2D3D"/>
              </a:solidFill>
            </a:endParaRPr>
          </a:p>
        </p:txBody>
      </p:sp>
      <p:sp>
        <p:nvSpPr>
          <p:cNvPr id="13" name="Subtitle 8">
            <a:extLst>
              <a:ext uri="{FF2B5EF4-FFF2-40B4-BE49-F238E27FC236}">
                <a16:creationId xmlns:a16="http://schemas.microsoft.com/office/drawing/2014/main" id="{B09FFAFB-35A4-3B4A-BB0D-80D9A1ED99F8}"/>
              </a:ext>
            </a:extLst>
          </p:cNvPr>
          <p:cNvSpPr txBox="1">
            <a:spLocks/>
          </p:cNvSpPr>
          <p:nvPr/>
        </p:nvSpPr>
        <p:spPr>
          <a:xfrm>
            <a:off x="6667536" y="3087514"/>
            <a:ext cx="4802964" cy="1356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300" b="1">
                <a:solidFill>
                  <a:srgbClr val="1E2D3D"/>
                </a:solidFill>
              </a:rPr>
              <a:t>Tarjoamme laajan valikoiman eri valmistajien LED-valaisimia toimistotiloihin. Oikean valaisimen valinta perustuu aina valaistusvaatimuksiin, asennusolosuhteisiin ja optimaaliseen takaisinmaksuaikaan. Raen kunnan toimiston LED-valaistushanke toteutettiin DALI-ohjauksella.</a:t>
            </a:r>
            <a:endParaRPr lang="en-GB" sz="1300" b="1" dirty="0">
              <a:solidFill>
                <a:srgbClr val="1E2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indoor&#10;&#10;Description automatically generated">
            <a:extLst>
              <a:ext uri="{FF2B5EF4-FFF2-40B4-BE49-F238E27FC236}">
                <a16:creationId xmlns:a16="http://schemas.microsoft.com/office/drawing/2014/main" id="{762D510B-FC9E-4642-817A-27197E52E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75" r="8518"/>
          <a:stretch/>
        </p:blipFill>
        <p:spPr>
          <a:xfrm>
            <a:off x="9211034" y="2664474"/>
            <a:ext cx="2980965" cy="3239890"/>
          </a:xfrm>
          <a:prstGeom prst="rect">
            <a:avLst/>
          </a:prstGeom>
        </p:spPr>
      </p:pic>
      <p:pic>
        <p:nvPicPr>
          <p:cNvPr id="22" name="Picture 21" descr="A close-up of a factory&#10;&#10;Description automatically generated with low confidence">
            <a:extLst>
              <a:ext uri="{FF2B5EF4-FFF2-40B4-BE49-F238E27FC236}">
                <a16:creationId xmlns:a16="http://schemas.microsoft.com/office/drawing/2014/main" id="{D3CB0209-73D6-0541-9F60-27C6E7BC74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1" t="23" r="3123" b="505"/>
          <a:stretch/>
        </p:blipFill>
        <p:spPr>
          <a:xfrm>
            <a:off x="6029404" y="3448573"/>
            <a:ext cx="2979916" cy="2455791"/>
          </a:xfrm>
          <a:prstGeom prst="rect">
            <a:avLst/>
          </a:prstGeom>
        </p:spPr>
      </p:pic>
      <p:pic>
        <p:nvPicPr>
          <p:cNvPr id="8" name="Picture 7" descr="A picture containing indoor, transport, train, subway&#10;&#10;Description automatically generated">
            <a:extLst>
              <a:ext uri="{FF2B5EF4-FFF2-40B4-BE49-F238E27FC236}">
                <a16:creationId xmlns:a16="http://schemas.microsoft.com/office/drawing/2014/main" id="{F0B3DDBB-48B3-4446-8CE8-8EFEDDDEAB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8" t="-1" r="7077" b="1444"/>
          <a:stretch/>
        </p:blipFill>
        <p:spPr>
          <a:xfrm>
            <a:off x="9211037" y="0"/>
            <a:ext cx="2979917" cy="2439364"/>
          </a:xfrm>
          <a:prstGeom prst="rect">
            <a:avLst/>
          </a:prstGeom>
        </p:spPr>
      </p:pic>
      <p:pic>
        <p:nvPicPr>
          <p:cNvPr id="4" name="Picture 3" descr="A picture containing chair, indoor&#10;&#10;Description automatically generated">
            <a:extLst>
              <a:ext uri="{FF2B5EF4-FFF2-40B4-BE49-F238E27FC236}">
                <a16:creationId xmlns:a16="http://schemas.microsoft.com/office/drawing/2014/main" id="{1C3DC3F4-C29B-C949-9177-361791FA5E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16" r="16702"/>
          <a:stretch/>
        </p:blipFill>
        <p:spPr>
          <a:xfrm>
            <a:off x="6029404" y="0"/>
            <a:ext cx="2979916" cy="32398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26534E-DD6B-A44B-90A4-A98C36FBC44A}"/>
              </a:ext>
            </a:extLst>
          </p:cNvPr>
          <p:cNvSpPr/>
          <p:nvPr/>
        </p:nvSpPr>
        <p:spPr>
          <a:xfrm>
            <a:off x="-1" y="-77119"/>
            <a:ext cx="5497031" cy="1811237"/>
          </a:xfrm>
          <a:prstGeom prst="rect">
            <a:avLst/>
          </a:prstGeom>
          <a:solidFill>
            <a:srgbClr val="F2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E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00" y="683515"/>
            <a:ext cx="4572000" cy="700644"/>
          </a:xfrm>
        </p:spPr>
        <p:txBody>
          <a:bodyPr rtlCol="0">
            <a:noAutofit/>
          </a:bodyPr>
          <a:lstStyle/>
          <a:p>
            <a:pPr algn="l" rtl="0"/>
            <a:r>
              <a:rPr lang="fi" sz="4000">
                <a:latin typeface="Nunito Sans ExtraLight" pitchFamily="2" charset="77"/>
              </a:rPr>
              <a:t>Anne Soojus AS</a:t>
            </a:r>
            <a:endParaRPr lang="en-EE" sz="4000" dirty="0">
              <a:latin typeface="Nunito Sans ExtraLight" pitchFamily="2" charset="77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2B59BBA-1DC6-3546-BE43-BFA715DF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781" y="2004063"/>
            <a:ext cx="4510719" cy="1157753"/>
          </a:xfrm>
        </p:spPr>
        <p:txBody>
          <a:bodyPr rtlCol="0">
            <a:noAutofit/>
          </a:bodyPr>
          <a:lstStyle/>
          <a:p>
            <a:pPr algn="l" rtl="0">
              <a:lnSpc>
                <a:spcPct val="120000"/>
              </a:lnSpc>
            </a:pPr>
            <a:r>
              <a:rPr lang="fi" sz="1300" b="1">
                <a:solidFill>
                  <a:srgbClr val="1E2D3D"/>
                </a:solidFill>
              </a:rPr>
              <a:t>Gren Eesti Anne Soojus AS saneerasi yhteistuotantolaitoksen tuotantotilojen, turbiinihallin ja keskijännitekytkinlaitoksen valaistuksen. Valaistushankkeessa käytettiin eritehoisia Ledistys MDL-tyypin LED-valaisimia, mukaan lukien akkuvarmennettuja MDL401A-valaisimia:</a:t>
            </a:r>
            <a:endParaRPr lang="en-EE" sz="1300" b="1" dirty="0">
              <a:solidFill>
                <a:srgbClr val="1E2D3D"/>
              </a:solidFill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782781" y="458933"/>
            <a:ext cx="2428505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REFERENSSIT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DB77455-4A2A-A747-B135-C12820DAD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C2643BE-3306-D944-B08B-2AD60DE01D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  <p:sp>
        <p:nvSpPr>
          <p:cNvPr id="17" name="Subtitle 8">
            <a:extLst>
              <a:ext uri="{FF2B5EF4-FFF2-40B4-BE49-F238E27FC236}">
                <a16:creationId xmlns:a16="http://schemas.microsoft.com/office/drawing/2014/main" id="{C60B6DE5-8830-FC4F-A719-4E4583EBCB3E}"/>
              </a:ext>
            </a:extLst>
          </p:cNvPr>
          <p:cNvSpPr txBox="1">
            <a:spLocks/>
          </p:cNvSpPr>
          <p:nvPr/>
        </p:nvSpPr>
        <p:spPr>
          <a:xfrm>
            <a:off x="782781" y="1428859"/>
            <a:ext cx="4214521" cy="285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200" b="1">
                <a:solidFill>
                  <a:srgbClr val="1E2D3D"/>
                </a:solidFill>
                <a:latin typeface="Nunito Sans" pitchFamily="2" charset="77"/>
              </a:rPr>
              <a:t>Anne Soojus AS:n voimalaitoksen valaistushanke</a:t>
            </a:r>
            <a:endParaRPr lang="en-GB" sz="1200" b="1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18" name="Subtitle 8">
            <a:extLst>
              <a:ext uri="{FF2B5EF4-FFF2-40B4-BE49-F238E27FC236}">
                <a16:creationId xmlns:a16="http://schemas.microsoft.com/office/drawing/2014/main" id="{14AAB114-700C-4747-AE93-41BE44C92C23}"/>
              </a:ext>
            </a:extLst>
          </p:cNvPr>
          <p:cNvSpPr txBox="1">
            <a:spLocks/>
          </p:cNvSpPr>
          <p:nvPr/>
        </p:nvSpPr>
        <p:spPr>
          <a:xfrm>
            <a:off x="782780" y="3298738"/>
            <a:ext cx="4628205" cy="76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rtl="0">
              <a:lnSpc>
                <a:spcPct val="120000"/>
              </a:lnSpc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  <a:latin typeface="Nunito Sans Light" pitchFamily="2" charset="77"/>
              </a:rPr>
              <a:t>Valaisimien asennuskorkeudet 2,5–15 metriä</a:t>
            </a:r>
          </a:p>
          <a:p>
            <a:pPr marL="171450" indent="-171450" algn="l" rtl="0">
              <a:lnSpc>
                <a:spcPct val="120000"/>
              </a:lnSpc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</a:pPr>
            <a:r>
              <a:rPr lang="fi" sz="1100" b="1">
                <a:solidFill>
                  <a:srgbClr val="1E2D3D"/>
                </a:solidFill>
                <a:latin typeface="Nunito Sans Light" pitchFamily="2" charset="77"/>
              </a:rPr>
              <a:t>Saavutimme jopa 350 luksin lisäyksen keskimääräiseen luminanssiin.</a:t>
            </a:r>
            <a:endParaRPr lang="en-EE" sz="1100" b="1" dirty="0">
              <a:solidFill>
                <a:srgbClr val="1E2D3D"/>
              </a:solidFill>
              <a:latin typeface="Nunito Sans Light" pitchFamily="2" charset="77"/>
            </a:endParaRPr>
          </a:p>
        </p:txBody>
      </p:sp>
      <p:pic>
        <p:nvPicPr>
          <p:cNvPr id="13" name="Graphic 12">
            <a:hlinkClick r:id="rId13"/>
            <a:extLst>
              <a:ext uri="{FF2B5EF4-FFF2-40B4-BE49-F238E27FC236}">
                <a16:creationId xmlns:a16="http://schemas.microsoft.com/office/drawing/2014/main" id="{389C4B14-A170-5549-BB76-020C2CF8A0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32026" y="5169761"/>
            <a:ext cx="1765005" cy="456825"/>
          </a:xfrm>
          <a:prstGeom prst="rect">
            <a:avLst/>
          </a:prstGeom>
        </p:spPr>
      </p:pic>
      <p:sp>
        <p:nvSpPr>
          <p:cNvPr id="20" name="Subtitle 8">
            <a:extLst>
              <a:ext uri="{FF2B5EF4-FFF2-40B4-BE49-F238E27FC236}">
                <a16:creationId xmlns:a16="http://schemas.microsoft.com/office/drawing/2014/main" id="{76759B36-A49A-FC45-837D-CD2B575E8999}"/>
              </a:ext>
            </a:extLst>
          </p:cNvPr>
          <p:cNvSpPr txBox="1">
            <a:spLocks/>
          </p:cNvSpPr>
          <p:nvPr/>
        </p:nvSpPr>
        <p:spPr>
          <a:xfrm>
            <a:off x="782781" y="4064696"/>
            <a:ext cx="4714249" cy="87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300" b="1">
                <a:solidFill>
                  <a:srgbClr val="1E2D3D"/>
                </a:solidFill>
              </a:rPr>
              <a:t>Tilojen uloskäynteihin asennettiin myös Intelightin turvavalot. Ulkovalaistus on osittain uusittu yrityksen tiloissa käyttämällä korkealaatuisia katuvaloja.</a:t>
            </a:r>
            <a:endParaRPr lang="en-EE" sz="1300" b="1" dirty="0">
              <a:solidFill>
                <a:srgbClr val="1E2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3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E7C49-2D14-548C-7A6D-A930AC4E5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2ACE7C-47A4-A14E-BE6F-7FA6F243F72B}"/>
              </a:ext>
            </a:extLst>
          </p:cNvPr>
          <p:cNvSpPr/>
          <p:nvPr/>
        </p:nvSpPr>
        <p:spPr>
          <a:xfrm>
            <a:off x="0" y="3933441"/>
            <a:ext cx="12192000" cy="2192678"/>
          </a:xfrm>
          <a:prstGeom prst="rect">
            <a:avLst/>
          </a:prstGeom>
          <a:solidFill>
            <a:srgbClr val="45A94E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E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16E08-BB5D-1F4E-BB3E-C2FBE9B06C01}"/>
              </a:ext>
            </a:extLst>
          </p:cNvPr>
          <p:cNvGrpSpPr/>
          <p:nvPr/>
        </p:nvGrpSpPr>
        <p:grpSpPr>
          <a:xfrm>
            <a:off x="950381" y="4615897"/>
            <a:ext cx="2522515" cy="765582"/>
            <a:chOff x="2377314" y="4309091"/>
            <a:chExt cx="2522515" cy="765582"/>
          </a:xfrm>
        </p:grpSpPr>
        <p:sp>
          <p:nvSpPr>
            <p:cNvPr id="63" name="Shape 3701">
              <a:extLst>
                <a:ext uri="{FF2B5EF4-FFF2-40B4-BE49-F238E27FC236}">
                  <a16:creationId xmlns:a16="http://schemas.microsoft.com/office/drawing/2014/main" id="{4E6790E2-6D85-7D42-AC86-B0A276BC9C27}"/>
                </a:ext>
              </a:extLst>
            </p:cNvPr>
            <p:cNvSpPr/>
            <p:nvPr/>
          </p:nvSpPr>
          <p:spPr>
            <a:xfrm>
              <a:off x="3482840" y="4309091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5" y="20618"/>
                  </a:moveTo>
                  <a:cubicBezTo>
                    <a:pt x="15830" y="20618"/>
                    <a:pt x="15230" y="20482"/>
                    <a:pt x="14664" y="20215"/>
                  </a:cubicBezTo>
                  <a:cubicBezTo>
                    <a:pt x="14611" y="20190"/>
                    <a:pt x="14556" y="20169"/>
                    <a:pt x="14501" y="20155"/>
                  </a:cubicBezTo>
                  <a:cubicBezTo>
                    <a:pt x="8920" y="17308"/>
                    <a:pt x="4296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8" y="6369"/>
                    <a:pt x="982" y="5770"/>
                    <a:pt x="982" y="5155"/>
                  </a:cubicBezTo>
                  <a:cubicBezTo>
                    <a:pt x="982" y="2774"/>
                    <a:pt x="3067" y="982"/>
                    <a:pt x="4418" y="982"/>
                  </a:cubicBezTo>
                  <a:cubicBezTo>
                    <a:pt x="4595" y="982"/>
                    <a:pt x="4712" y="1072"/>
                    <a:pt x="4765" y="1126"/>
                  </a:cubicBezTo>
                  <a:cubicBezTo>
                    <a:pt x="4777" y="1139"/>
                    <a:pt x="4800" y="1164"/>
                    <a:pt x="4832" y="1216"/>
                  </a:cubicBezTo>
                  <a:cubicBezTo>
                    <a:pt x="4849" y="1244"/>
                    <a:pt x="4868" y="1270"/>
                    <a:pt x="4888" y="1296"/>
                  </a:cubicBezTo>
                  <a:lnTo>
                    <a:pt x="8121" y="5453"/>
                  </a:lnTo>
                  <a:cubicBezTo>
                    <a:pt x="8146" y="5485"/>
                    <a:pt x="8173" y="5515"/>
                    <a:pt x="8202" y="5544"/>
                  </a:cubicBezTo>
                  <a:cubicBezTo>
                    <a:pt x="8255" y="5598"/>
                    <a:pt x="8345" y="5714"/>
                    <a:pt x="8345" y="5891"/>
                  </a:cubicBezTo>
                  <a:cubicBezTo>
                    <a:pt x="8345" y="5978"/>
                    <a:pt x="8321" y="6060"/>
                    <a:pt x="8274" y="6135"/>
                  </a:cubicBezTo>
                  <a:lnTo>
                    <a:pt x="7180" y="7221"/>
                  </a:lnTo>
                  <a:cubicBezTo>
                    <a:pt x="7175" y="7227"/>
                    <a:pt x="7170" y="7230"/>
                    <a:pt x="7165" y="7236"/>
                  </a:cubicBezTo>
                  <a:cubicBezTo>
                    <a:pt x="6769" y="7609"/>
                    <a:pt x="6543" y="8126"/>
                    <a:pt x="6543" y="8668"/>
                  </a:cubicBezTo>
                  <a:cubicBezTo>
                    <a:pt x="6543" y="9175"/>
                    <a:pt x="6740" y="9658"/>
                    <a:pt x="7082" y="10020"/>
                  </a:cubicBezTo>
                  <a:cubicBezTo>
                    <a:pt x="7094" y="10040"/>
                    <a:pt x="7107" y="10059"/>
                    <a:pt x="7121" y="10078"/>
                  </a:cubicBezTo>
                  <a:cubicBezTo>
                    <a:pt x="8327" y="11745"/>
                    <a:pt x="9810" y="13222"/>
                    <a:pt x="11528" y="14468"/>
                  </a:cubicBezTo>
                  <a:cubicBezTo>
                    <a:pt x="11541" y="14478"/>
                    <a:pt x="11555" y="14488"/>
                    <a:pt x="11568" y="14496"/>
                  </a:cubicBezTo>
                  <a:cubicBezTo>
                    <a:pt x="11931" y="14844"/>
                    <a:pt x="12418" y="15045"/>
                    <a:pt x="12928" y="15045"/>
                  </a:cubicBezTo>
                  <a:cubicBezTo>
                    <a:pt x="13440" y="15045"/>
                    <a:pt x="13934" y="14839"/>
                    <a:pt x="14301" y="14479"/>
                  </a:cubicBezTo>
                  <a:cubicBezTo>
                    <a:pt x="14320" y="14463"/>
                    <a:pt x="14338" y="14445"/>
                    <a:pt x="14356" y="14427"/>
                  </a:cubicBezTo>
                  <a:lnTo>
                    <a:pt x="15456" y="13320"/>
                  </a:lnTo>
                  <a:cubicBezTo>
                    <a:pt x="15533" y="13272"/>
                    <a:pt x="15615" y="13247"/>
                    <a:pt x="15701" y="13247"/>
                  </a:cubicBezTo>
                  <a:cubicBezTo>
                    <a:pt x="15878" y="13247"/>
                    <a:pt x="15995" y="13337"/>
                    <a:pt x="16048" y="13391"/>
                  </a:cubicBezTo>
                  <a:cubicBezTo>
                    <a:pt x="16077" y="13419"/>
                    <a:pt x="16108" y="13446"/>
                    <a:pt x="16140" y="13472"/>
                  </a:cubicBezTo>
                  <a:lnTo>
                    <a:pt x="20296" y="16704"/>
                  </a:lnTo>
                  <a:cubicBezTo>
                    <a:pt x="20323" y="16725"/>
                    <a:pt x="20351" y="16745"/>
                    <a:pt x="20379" y="16762"/>
                  </a:cubicBezTo>
                  <a:cubicBezTo>
                    <a:pt x="20431" y="16794"/>
                    <a:pt x="20455" y="16816"/>
                    <a:pt x="20466" y="16827"/>
                  </a:cubicBezTo>
                  <a:cubicBezTo>
                    <a:pt x="20520" y="16881"/>
                    <a:pt x="20610" y="16998"/>
                    <a:pt x="20610" y="17174"/>
                  </a:cubicBezTo>
                  <a:cubicBezTo>
                    <a:pt x="20610" y="17208"/>
                    <a:pt x="20612" y="17240"/>
                    <a:pt x="20616" y="17273"/>
                  </a:cubicBezTo>
                  <a:cubicBezTo>
                    <a:pt x="20539" y="18625"/>
                    <a:pt x="18774" y="20618"/>
                    <a:pt x="16445" y="20618"/>
                  </a:cubicBezTo>
                  <a:moveTo>
                    <a:pt x="21600" y="17174"/>
                  </a:moveTo>
                  <a:lnTo>
                    <a:pt x="21592" y="17174"/>
                  </a:lnTo>
                  <a:cubicBezTo>
                    <a:pt x="21592" y="16768"/>
                    <a:pt x="21427" y="16399"/>
                    <a:pt x="21161" y="16133"/>
                  </a:cubicBezTo>
                  <a:cubicBezTo>
                    <a:pt x="21082" y="16054"/>
                    <a:pt x="20994" y="15988"/>
                    <a:pt x="20899" y="15930"/>
                  </a:cubicBezTo>
                  <a:lnTo>
                    <a:pt x="16743" y="12697"/>
                  </a:lnTo>
                  <a:cubicBezTo>
                    <a:pt x="16476" y="12430"/>
                    <a:pt x="16108" y="12265"/>
                    <a:pt x="15701" y="12265"/>
                  </a:cubicBezTo>
                  <a:cubicBezTo>
                    <a:pt x="15368" y="12265"/>
                    <a:pt x="15065" y="12380"/>
                    <a:pt x="14819" y="12567"/>
                  </a:cubicBezTo>
                  <a:lnTo>
                    <a:pt x="13659" y="13736"/>
                  </a:lnTo>
                  <a:lnTo>
                    <a:pt x="13656" y="13733"/>
                  </a:lnTo>
                  <a:cubicBezTo>
                    <a:pt x="13477" y="13934"/>
                    <a:pt x="13218" y="14063"/>
                    <a:pt x="12928" y="14063"/>
                  </a:cubicBezTo>
                  <a:cubicBezTo>
                    <a:pt x="12595" y="14063"/>
                    <a:pt x="12303" y="13897"/>
                    <a:pt x="12125" y="13645"/>
                  </a:cubicBezTo>
                  <a:cubicBezTo>
                    <a:pt x="12119" y="13654"/>
                    <a:pt x="12111" y="13664"/>
                    <a:pt x="12104" y="13674"/>
                  </a:cubicBezTo>
                  <a:cubicBezTo>
                    <a:pt x="10500" y="12510"/>
                    <a:pt x="9078" y="11109"/>
                    <a:pt x="7916" y="9503"/>
                  </a:cubicBezTo>
                  <a:cubicBezTo>
                    <a:pt x="7927" y="9495"/>
                    <a:pt x="7937" y="9486"/>
                    <a:pt x="7949" y="9479"/>
                  </a:cubicBezTo>
                  <a:cubicBezTo>
                    <a:pt x="7693" y="9299"/>
                    <a:pt x="7525" y="9004"/>
                    <a:pt x="7525" y="8668"/>
                  </a:cubicBezTo>
                  <a:cubicBezTo>
                    <a:pt x="7525" y="8368"/>
                    <a:pt x="7662" y="8101"/>
                    <a:pt x="7873" y="7920"/>
                  </a:cubicBezTo>
                  <a:lnTo>
                    <a:pt x="7872" y="7918"/>
                  </a:lnTo>
                  <a:lnTo>
                    <a:pt x="9026" y="6773"/>
                  </a:lnTo>
                  <a:cubicBezTo>
                    <a:pt x="9213" y="6528"/>
                    <a:pt x="9327" y="6225"/>
                    <a:pt x="9327" y="5891"/>
                  </a:cubicBezTo>
                  <a:cubicBezTo>
                    <a:pt x="9327" y="5484"/>
                    <a:pt x="9162" y="5116"/>
                    <a:pt x="8896" y="4850"/>
                  </a:cubicBezTo>
                  <a:lnTo>
                    <a:pt x="5663" y="693"/>
                  </a:lnTo>
                  <a:cubicBezTo>
                    <a:pt x="5604" y="599"/>
                    <a:pt x="5538" y="510"/>
                    <a:pt x="5459" y="431"/>
                  </a:cubicBezTo>
                  <a:cubicBezTo>
                    <a:pt x="5193" y="165"/>
                    <a:pt x="4825" y="0"/>
                    <a:pt x="4418" y="0"/>
                  </a:cubicBezTo>
                  <a:cubicBezTo>
                    <a:pt x="2455" y="0"/>
                    <a:pt x="0" y="2308"/>
                    <a:pt x="0" y="5155"/>
                  </a:cubicBezTo>
                  <a:cubicBezTo>
                    <a:pt x="0" y="5944"/>
                    <a:pt x="183" y="6688"/>
                    <a:pt x="499" y="7356"/>
                  </a:cubicBezTo>
                  <a:lnTo>
                    <a:pt x="483" y="7372"/>
                  </a:lnTo>
                  <a:cubicBezTo>
                    <a:pt x="3436" y="13255"/>
                    <a:pt x="8345" y="18164"/>
                    <a:pt x="14228" y="21118"/>
                  </a:cubicBezTo>
                  <a:lnTo>
                    <a:pt x="14244" y="21101"/>
                  </a:lnTo>
                  <a:cubicBezTo>
                    <a:pt x="14912" y="21418"/>
                    <a:pt x="15657" y="21600"/>
                    <a:pt x="16445" y="21600"/>
                  </a:cubicBezTo>
                  <a:cubicBezTo>
                    <a:pt x="19292" y="21600"/>
                    <a:pt x="21600" y="19145"/>
                    <a:pt x="21600" y="17182"/>
                  </a:cubicBezTo>
                  <a:cubicBezTo>
                    <a:pt x="21600" y="17180"/>
                    <a:pt x="21600" y="17177"/>
                    <a:pt x="21600" y="17174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38100" tIns="38100" rIns="38100" bIns="38100" rtlCol="0" anchor="ctr"/>
            <a:lstStyle/>
            <a:p>
              <a:pPr rtl="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5" name="Subtitle 8">
              <a:extLst>
                <a:ext uri="{FF2B5EF4-FFF2-40B4-BE49-F238E27FC236}">
                  <a16:creationId xmlns:a16="http://schemas.microsoft.com/office/drawing/2014/main" id="{4C3BCA45-158D-6A4B-A3CC-458BA61F12F1}"/>
                </a:ext>
              </a:extLst>
            </p:cNvPr>
            <p:cNvSpPr txBox="1">
              <a:spLocks/>
            </p:cNvSpPr>
            <p:nvPr/>
          </p:nvSpPr>
          <p:spPr>
            <a:xfrm>
              <a:off x="2377314" y="4727775"/>
              <a:ext cx="2522515" cy="3468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150000"/>
                <a:buFontTx/>
                <a:buNone/>
                <a:defRPr sz="24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20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8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6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6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lnSpc>
                  <a:spcPct val="120000"/>
                </a:lnSpc>
              </a:pPr>
              <a:r>
                <a:rPr lang="fi" sz="1400" b="1">
                  <a:solidFill>
                    <a:schemeClr val="bg1"/>
                  </a:solidFill>
                  <a:latin typeface="Nunito Sans" pitchFamily="2" charset="77"/>
                </a:rPr>
                <a:t>+372 5667 3488</a:t>
              </a:r>
              <a:endParaRPr lang="en-EE" sz="1400" b="1" dirty="0">
                <a:solidFill>
                  <a:schemeClr val="bg1"/>
                </a:solidFill>
                <a:latin typeface="Nunito Sans" pitchFamily="2" charset="77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A4D459-725B-984D-9E1F-F004DA48174B}"/>
              </a:ext>
            </a:extLst>
          </p:cNvPr>
          <p:cNvGrpSpPr/>
          <p:nvPr/>
        </p:nvGrpSpPr>
        <p:grpSpPr>
          <a:xfrm>
            <a:off x="3407810" y="4654721"/>
            <a:ext cx="2522515" cy="726758"/>
            <a:chOff x="4834743" y="4347915"/>
            <a:chExt cx="2522515" cy="726758"/>
          </a:xfrm>
        </p:grpSpPr>
        <p:sp>
          <p:nvSpPr>
            <p:cNvPr id="62" name="Shape 3870">
              <a:extLst>
                <a:ext uri="{FF2B5EF4-FFF2-40B4-BE49-F238E27FC236}">
                  <a16:creationId xmlns:a16="http://schemas.microsoft.com/office/drawing/2014/main" id="{6574B878-FD20-9D44-96B2-941116B903B8}"/>
                </a:ext>
              </a:extLst>
            </p:cNvPr>
            <p:cNvSpPr/>
            <p:nvPr/>
          </p:nvSpPr>
          <p:spPr>
            <a:xfrm>
              <a:off x="5956484" y="4347915"/>
              <a:ext cx="279033" cy="202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3"/>
                    <a:pt x="19964" y="1433"/>
                  </a:cubicBezTo>
                  <a:lnTo>
                    <a:pt x="11465" y="13118"/>
                  </a:lnTo>
                  <a:cubicBezTo>
                    <a:pt x="11288" y="13363"/>
                    <a:pt x="11051" y="13497"/>
                    <a:pt x="10800" y="13497"/>
                  </a:cubicBezTo>
                  <a:cubicBezTo>
                    <a:pt x="10549" y="13497"/>
                    <a:pt x="10312" y="13363"/>
                    <a:pt x="10134" y="13118"/>
                  </a:cubicBezTo>
                  <a:lnTo>
                    <a:pt x="1637" y="1433"/>
                  </a:lnTo>
                  <a:cubicBezTo>
                    <a:pt x="1739" y="1383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rtlCol="0" anchor="ctr"/>
            <a:lstStyle/>
            <a:p>
              <a:pPr rtl="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6" name="Subtitle 8">
              <a:extLst>
                <a:ext uri="{FF2B5EF4-FFF2-40B4-BE49-F238E27FC236}">
                  <a16:creationId xmlns:a16="http://schemas.microsoft.com/office/drawing/2014/main" id="{AB2A023B-1A92-234E-A2A1-D0AD7FC2B67C}"/>
                </a:ext>
              </a:extLst>
            </p:cNvPr>
            <p:cNvSpPr txBox="1">
              <a:spLocks/>
            </p:cNvSpPr>
            <p:nvPr/>
          </p:nvSpPr>
          <p:spPr>
            <a:xfrm>
              <a:off x="4834743" y="4727775"/>
              <a:ext cx="2522515" cy="3468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150000"/>
                <a:buFontTx/>
                <a:buNone/>
                <a:defRPr sz="24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20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8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6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6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lnSpc>
                  <a:spcPct val="120000"/>
                </a:lnSpc>
              </a:pPr>
              <a:r>
                <a:rPr lang="fi" sz="1400" b="1">
                  <a:solidFill>
                    <a:schemeClr val="bg1"/>
                  </a:solidFill>
                  <a:latin typeface="Nunito Sans" pitchFamily="2" charset="77"/>
                </a:rPr>
                <a:t>info@vitalight.ee</a:t>
              </a:r>
              <a:endParaRPr lang="en-EE" sz="1400" b="1" dirty="0">
                <a:solidFill>
                  <a:schemeClr val="bg1"/>
                </a:solidFill>
                <a:latin typeface="Nunito Sans" pitchFamily="2" charset="77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B94B81C-8A62-3547-BB42-DD9358935E39}"/>
              </a:ext>
            </a:extLst>
          </p:cNvPr>
          <p:cNvGrpSpPr/>
          <p:nvPr/>
        </p:nvGrpSpPr>
        <p:grpSpPr>
          <a:xfrm>
            <a:off x="5745259" y="4615897"/>
            <a:ext cx="2522515" cy="765582"/>
            <a:chOff x="7172192" y="4309091"/>
            <a:chExt cx="2522515" cy="765582"/>
          </a:xfrm>
        </p:grpSpPr>
        <p:sp>
          <p:nvSpPr>
            <p:cNvPr id="64" name="Shape 3788">
              <a:extLst>
                <a:ext uri="{FF2B5EF4-FFF2-40B4-BE49-F238E27FC236}">
                  <a16:creationId xmlns:a16="http://schemas.microsoft.com/office/drawing/2014/main" id="{67015C2C-0DB9-DB42-8E89-3F71593B1C47}"/>
                </a:ext>
              </a:extLst>
            </p:cNvPr>
            <p:cNvSpPr/>
            <p:nvPr/>
          </p:nvSpPr>
          <p:spPr>
            <a:xfrm>
              <a:off x="8293159" y="4309091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69" y="17122"/>
                    <a:pt x="16604" y="16682"/>
                    <a:pt x="15855" y="16325"/>
                  </a:cubicBezTo>
                  <a:cubicBezTo>
                    <a:pt x="15868" y="16284"/>
                    <a:pt x="15882" y="16244"/>
                    <a:pt x="15895" y="16203"/>
                  </a:cubicBezTo>
                  <a:cubicBezTo>
                    <a:pt x="16131" y="15457"/>
                    <a:pt x="16320" y="14656"/>
                    <a:pt x="16454" y="13812"/>
                  </a:cubicBezTo>
                  <a:cubicBezTo>
                    <a:pt x="16470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9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8"/>
                    <a:pt x="14127" y="19710"/>
                    <a:pt x="14321" y="19444"/>
                  </a:cubicBezTo>
                  <a:cubicBezTo>
                    <a:pt x="14339" y="19419"/>
                    <a:pt x="14357" y="19395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6" y="17239"/>
                  </a:cubicBezTo>
                  <a:cubicBezTo>
                    <a:pt x="16123" y="17536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4" y="12996"/>
                    <a:pt x="15392" y="14581"/>
                    <a:pt x="14970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1"/>
                  </a:moveTo>
                  <a:cubicBezTo>
                    <a:pt x="12608" y="6309"/>
                    <a:pt x="13855" y="6066"/>
                    <a:pt x="14970" y="5652"/>
                  </a:cubicBezTo>
                  <a:cubicBezTo>
                    <a:pt x="15392" y="7019"/>
                    <a:pt x="15654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1"/>
                    <a:pt x="11291" y="6361"/>
                  </a:cubicBezTo>
                  <a:close/>
                  <a:moveTo>
                    <a:pt x="11291" y="1032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2"/>
                    <a:pt x="11291" y="1032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6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1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5"/>
                    <a:pt x="16499" y="8112"/>
                  </a:cubicBezTo>
                  <a:cubicBezTo>
                    <a:pt x="16484" y="8005"/>
                    <a:pt x="16470" y="7896"/>
                    <a:pt x="16454" y="7789"/>
                  </a:cubicBezTo>
                  <a:cubicBezTo>
                    <a:pt x="16320" y="6944"/>
                    <a:pt x="16131" y="6144"/>
                    <a:pt x="15895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69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2"/>
                  </a:cubicBezTo>
                  <a:cubicBezTo>
                    <a:pt x="10309" y="1032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2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4" y="6066"/>
                    <a:pt x="8991" y="6309"/>
                    <a:pt x="10309" y="6361"/>
                  </a:cubicBezTo>
                  <a:cubicBezTo>
                    <a:pt x="10309" y="6361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4" y="15534"/>
                    <a:pt x="6629" y="15948"/>
                  </a:cubicBezTo>
                  <a:cubicBezTo>
                    <a:pt x="6207" y="14581"/>
                    <a:pt x="5945" y="12996"/>
                    <a:pt x="5902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6"/>
                    <a:pt x="6083" y="17239"/>
                  </a:cubicBezTo>
                  <a:cubicBezTo>
                    <a:pt x="6100" y="17282"/>
                    <a:pt x="6114" y="17329"/>
                    <a:pt x="6132" y="17372"/>
                  </a:cubicBezTo>
                  <a:cubicBezTo>
                    <a:pt x="6148" y="17410"/>
                    <a:pt x="6163" y="17450"/>
                    <a:pt x="6180" y="17488"/>
                  </a:cubicBezTo>
                  <a:cubicBezTo>
                    <a:pt x="6483" y="18192"/>
                    <a:pt x="6834" y="18822"/>
                    <a:pt x="7224" y="19369"/>
                  </a:cubicBezTo>
                  <a:cubicBezTo>
                    <a:pt x="7242" y="19395"/>
                    <a:pt x="7260" y="19419"/>
                    <a:pt x="7278" y="19444"/>
                  </a:cubicBezTo>
                  <a:cubicBezTo>
                    <a:pt x="7472" y="19710"/>
                    <a:pt x="7674" y="19958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9"/>
                    <a:pt x="4958" y="12135"/>
                  </a:cubicBezTo>
                  <a:cubicBezTo>
                    <a:pt x="4967" y="12260"/>
                    <a:pt x="4978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5" y="13596"/>
                    <a:pt x="5129" y="13704"/>
                    <a:pt x="5145" y="13812"/>
                  </a:cubicBezTo>
                  <a:cubicBezTo>
                    <a:pt x="5279" y="14656"/>
                    <a:pt x="5468" y="15457"/>
                    <a:pt x="5704" y="16203"/>
                  </a:cubicBezTo>
                  <a:cubicBezTo>
                    <a:pt x="5717" y="16244"/>
                    <a:pt x="5731" y="16284"/>
                    <a:pt x="5744" y="16325"/>
                  </a:cubicBezTo>
                  <a:cubicBezTo>
                    <a:pt x="4995" y="16682"/>
                    <a:pt x="4329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29" y="4478"/>
                    <a:pt x="4995" y="4918"/>
                    <a:pt x="5744" y="5276"/>
                  </a:cubicBezTo>
                  <a:cubicBezTo>
                    <a:pt x="5731" y="5317"/>
                    <a:pt x="5717" y="5357"/>
                    <a:pt x="5704" y="5397"/>
                  </a:cubicBezTo>
                  <a:cubicBezTo>
                    <a:pt x="5468" y="6144"/>
                    <a:pt x="5279" y="6944"/>
                    <a:pt x="5145" y="7789"/>
                  </a:cubicBezTo>
                  <a:cubicBezTo>
                    <a:pt x="5129" y="7896"/>
                    <a:pt x="5115" y="8005"/>
                    <a:pt x="5100" y="8112"/>
                  </a:cubicBezTo>
                  <a:cubicBezTo>
                    <a:pt x="5055" y="8435"/>
                    <a:pt x="5018" y="8761"/>
                    <a:pt x="4989" y="9093"/>
                  </a:cubicBezTo>
                  <a:cubicBezTo>
                    <a:pt x="4978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1"/>
                    <a:pt x="7278" y="2156"/>
                  </a:cubicBezTo>
                  <a:cubicBezTo>
                    <a:pt x="7260" y="2181"/>
                    <a:pt x="7242" y="2206"/>
                    <a:pt x="7224" y="2231"/>
                  </a:cubicBezTo>
                  <a:cubicBezTo>
                    <a:pt x="6834" y="2778"/>
                    <a:pt x="6483" y="3408"/>
                    <a:pt x="6180" y="4112"/>
                  </a:cubicBezTo>
                  <a:cubicBezTo>
                    <a:pt x="6163" y="4151"/>
                    <a:pt x="6148" y="4190"/>
                    <a:pt x="6132" y="4229"/>
                  </a:cubicBezTo>
                  <a:cubicBezTo>
                    <a:pt x="6114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rtlCol="0" anchor="ctr"/>
            <a:lstStyle/>
            <a:p>
              <a:pPr rtl="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8" name="Subtitle 8">
              <a:extLst>
                <a:ext uri="{FF2B5EF4-FFF2-40B4-BE49-F238E27FC236}">
                  <a16:creationId xmlns:a16="http://schemas.microsoft.com/office/drawing/2014/main" id="{9FC7E058-B338-BF43-A251-3E4C370BF9DB}"/>
                </a:ext>
              </a:extLst>
            </p:cNvPr>
            <p:cNvSpPr txBox="1">
              <a:spLocks/>
            </p:cNvSpPr>
            <p:nvPr/>
          </p:nvSpPr>
          <p:spPr>
            <a:xfrm>
              <a:off x="7172192" y="4727775"/>
              <a:ext cx="2522515" cy="3468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150000"/>
                <a:buFontTx/>
                <a:buNone/>
                <a:defRPr sz="24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20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8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6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6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lnSpc>
                  <a:spcPct val="120000"/>
                </a:lnSpc>
              </a:pPr>
              <a:r>
                <a:rPr lang="fi" sz="1400" b="1" dirty="0">
                  <a:solidFill>
                    <a:schemeClr val="bg1"/>
                  </a:solidFill>
                  <a:latin typeface="Nunito Sans" pitchFamily="2" charset="77"/>
                  <a:hlinkClick r:id="rId4"/>
                </a:rPr>
                <a:t>vitalight.</a:t>
              </a:r>
              <a:r>
                <a:rPr lang="et-EE" sz="1400" b="1" dirty="0" err="1">
                  <a:solidFill>
                    <a:schemeClr val="bg1"/>
                  </a:solidFill>
                  <a:latin typeface="Nunito Sans" pitchFamily="2" charset="77"/>
                  <a:hlinkClick r:id="rId4"/>
                </a:rPr>
                <a:t>fi</a:t>
              </a:r>
              <a:endParaRPr lang="et-EE" sz="1400" b="1" dirty="0">
                <a:solidFill>
                  <a:schemeClr val="bg1"/>
                </a:solidFill>
                <a:latin typeface="Nunito Sans" pitchFamily="2" charset="77"/>
              </a:endParaRPr>
            </a:p>
            <a:p>
              <a:pPr rtl="0">
                <a:lnSpc>
                  <a:spcPct val="120000"/>
                </a:lnSpc>
              </a:pPr>
              <a:endParaRPr lang="en-EE" sz="1400" b="1" dirty="0">
                <a:solidFill>
                  <a:schemeClr val="bg1"/>
                </a:solidFill>
                <a:latin typeface="Nunito Sans" pitchFamily="2" charset="77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9A19E0C-5AFB-8340-B451-E6AAFA31EDD6}"/>
              </a:ext>
            </a:extLst>
          </p:cNvPr>
          <p:cNvGrpSpPr/>
          <p:nvPr/>
        </p:nvGrpSpPr>
        <p:grpSpPr>
          <a:xfrm>
            <a:off x="8045219" y="4615897"/>
            <a:ext cx="2522515" cy="859257"/>
            <a:chOff x="8045219" y="4309091"/>
            <a:chExt cx="2522515" cy="859257"/>
          </a:xfrm>
        </p:grpSpPr>
        <p:sp>
          <p:nvSpPr>
            <p:cNvPr id="67" name="Shape 3778">
              <a:extLst>
                <a:ext uri="{FF2B5EF4-FFF2-40B4-BE49-F238E27FC236}">
                  <a16:creationId xmlns:a16="http://schemas.microsoft.com/office/drawing/2014/main" id="{4FB93155-D5A8-B843-B2DB-EA932A7D3146}"/>
                </a:ext>
              </a:extLst>
            </p:cNvPr>
            <p:cNvSpPr/>
            <p:nvPr/>
          </p:nvSpPr>
          <p:spPr>
            <a:xfrm>
              <a:off x="9204448" y="4309091"/>
              <a:ext cx="204058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2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2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rtlCol="0" anchor="ctr"/>
            <a:lstStyle/>
            <a:p>
              <a:pPr rtl="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0" name="Subtitle 8">
              <a:extLst>
                <a:ext uri="{FF2B5EF4-FFF2-40B4-BE49-F238E27FC236}">
                  <a16:creationId xmlns:a16="http://schemas.microsoft.com/office/drawing/2014/main" id="{1C300493-4C6B-5240-9F64-A5D02BF297E3}"/>
                </a:ext>
              </a:extLst>
            </p:cNvPr>
            <p:cNvSpPr txBox="1">
              <a:spLocks/>
            </p:cNvSpPr>
            <p:nvPr/>
          </p:nvSpPr>
          <p:spPr>
            <a:xfrm>
              <a:off x="8045219" y="4725518"/>
              <a:ext cx="2522515" cy="44283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150000"/>
                <a:buFontTx/>
                <a:buNone/>
                <a:defRPr sz="24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20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8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6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150000"/>
                <a:buFontTx/>
                <a:buNone/>
                <a:defRPr sz="1600" b="0" i="0" kern="1200">
                  <a:solidFill>
                    <a:schemeClr val="tx1"/>
                  </a:solidFill>
                  <a:latin typeface="Nunito Sans ExtraLight" pitchFamily="2" charset="77"/>
                  <a:ea typeface="+mn-ea"/>
                  <a:cs typeface="Nunito Sans ExtraLight" pitchFamily="2" charset="77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lnSpc>
                  <a:spcPct val="120000"/>
                </a:lnSpc>
              </a:pPr>
              <a:r>
                <a:rPr lang="fi" sz="1400" b="1">
                  <a:solidFill>
                    <a:schemeClr val="bg1"/>
                  </a:solidFill>
                  <a:latin typeface="Nunito Sans" pitchFamily="2" charset="77"/>
                </a:rPr>
                <a:t>Harku tee 63, 76901 Tabasalu</a:t>
              </a:r>
              <a:br>
                <a:rPr lang="en-GB" sz="1400" b="1" dirty="0">
                  <a:solidFill>
                    <a:schemeClr val="bg1"/>
                  </a:solidFill>
                  <a:latin typeface="Nunito Sans" pitchFamily="2" charset="77"/>
                </a:rPr>
              </a:br>
              <a:r>
                <a:rPr lang="fi" sz="1400" b="1">
                  <a:solidFill>
                    <a:schemeClr val="bg1"/>
                  </a:solidFill>
                  <a:latin typeface="Nunito Sans" pitchFamily="2" charset="77"/>
                </a:rPr>
                <a:t>Harjun lääni, Viro</a:t>
              </a:r>
              <a:endParaRPr lang="en-EE" sz="1400" b="1" dirty="0">
                <a:solidFill>
                  <a:schemeClr val="bg1"/>
                </a:solidFill>
                <a:latin typeface="Nunito Sans" pitchFamily="2" charset="77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E8136E4-90F4-D349-A88A-37B69B302D17}"/>
              </a:ext>
            </a:extLst>
          </p:cNvPr>
          <p:cNvGrpSpPr/>
          <p:nvPr/>
        </p:nvGrpSpPr>
        <p:grpSpPr>
          <a:xfrm>
            <a:off x="5595817" y="6388740"/>
            <a:ext cx="1000367" cy="228600"/>
            <a:chOff x="5502471" y="5802775"/>
            <a:chExt cx="1000367" cy="228600"/>
          </a:xfrm>
        </p:grpSpPr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05425A8F-158B-0244-AB99-2803FC458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02471" y="5802775"/>
              <a:ext cx="228600" cy="228600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ADB777BE-99B4-B847-A1F2-CE0870F5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74238" y="5802775"/>
              <a:ext cx="228600" cy="228600"/>
            </a:xfrm>
            <a:prstGeom prst="rect">
              <a:avLst/>
            </a:prstGeom>
          </p:spPr>
        </p:pic>
      </p:grpSp>
      <p:grpSp>
        <p:nvGrpSpPr>
          <p:cNvPr id="35" name="Graphic 7">
            <a:extLst>
              <a:ext uri="{FF2B5EF4-FFF2-40B4-BE49-F238E27FC236}">
                <a16:creationId xmlns:a16="http://schemas.microsoft.com/office/drawing/2014/main" id="{1AFD9C5C-DF56-5BFF-8069-42D33F416C4B}"/>
              </a:ext>
            </a:extLst>
          </p:cNvPr>
          <p:cNvGrpSpPr/>
          <p:nvPr/>
        </p:nvGrpSpPr>
        <p:grpSpPr>
          <a:xfrm>
            <a:off x="6525278" y="2021856"/>
            <a:ext cx="1298397" cy="720655"/>
            <a:chOff x="6525278" y="2021856"/>
            <a:chExt cx="1298397" cy="720655"/>
          </a:xfrm>
          <a:solidFill>
            <a:srgbClr val="33302D"/>
          </a:solidFill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031FAA2-42AB-4CD0-6298-47AA2D09EC35}"/>
                </a:ext>
              </a:extLst>
            </p:cNvPr>
            <p:cNvSpPr/>
            <p:nvPr/>
          </p:nvSpPr>
          <p:spPr>
            <a:xfrm>
              <a:off x="6525278" y="2021856"/>
              <a:ext cx="71467" cy="556758"/>
            </a:xfrm>
            <a:custGeom>
              <a:avLst/>
              <a:gdLst>
                <a:gd name="connsiteX0" fmla="*/ 71467 w 71467"/>
                <a:gd name="connsiteY0" fmla="*/ 556758 h 556758"/>
                <a:gd name="connsiteX1" fmla="*/ 0 w 71467"/>
                <a:gd name="connsiteY1" fmla="*/ 556758 h 556758"/>
                <a:gd name="connsiteX2" fmla="*/ 0 w 71467"/>
                <a:gd name="connsiteY2" fmla="*/ 0 h 556758"/>
                <a:gd name="connsiteX3" fmla="*/ 71467 w 71467"/>
                <a:gd name="connsiteY3" fmla="*/ 0 h 556758"/>
                <a:gd name="connsiteX4" fmla="*/ 71467 w 71467"/>
                <a:gd name="connsiteY4" fmla="*/ 556758 h 55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67" h="556758">
                  <a:moveTo>
                    <a:pt x="71467" y="556758"/>
                  </a:moveTo>
                  <a:lnTo>
                    <a:pt x="0" y="556758"/>
                  </a:lnTo>
                  <a:lnTo>
                    <a:pt x="0" y="0"/>
                  </a:lnTo>
                  <a:lnTo>
                    <a:pt x="71467" y="0"/>
                  </a:lnTo>
                  <a:lnTo>
                    <a:pt x="71467" y="556758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FF70B59-5041-BED5-3D47-FAF5680D8B20}"/>
                </a:ext>
              </a:extLst>
            </p:cNvPr>
            <p:cNvSpPr/>
            <p:nvPr/>
          </p:nvSpPr>
          <p:spPr>
            <a:xfrm>
              <a:off x="6681630" y="2021856"/>
              <a:ext cx="71467" cy="556758"/>
            </a:xfrm>
            <a:custGeom>
              <a:avLst/>
              <a:gdLst>
                <a:gd name="connsiteX0" fmla="*/ 71467 w 71467"/>
                <a:gd name="connsiteY0" fmla="*/ 77775 h 556758"/>
                <a:gd name="connsiteX1" fmla="*/ 0 w 71467"/>
                <a:gd name="connsiteY1" fmla="*/ 77775 h 556758"/>
                <a:gd name="connsiteX2" fmla="*/ 0 w 71467"/>
                <a:gd name="connsiteY2" fmla="*/ 0 h 556758"/>
                <a:gd name="connsiteX3" fmla="*/ 71467 w 71467"/>
                <a:gd name="connsiteY3" fmla="*/ 0 h 556758"/>
                <a:gd name="connsiteX4" fmla="*/ 71467 w 71467"/>
                <a:gd name="connsiteY4" fmla="*/ 77775 h 556758"/>
                <a:gd name="connsiteX5" fmla="*/ 71467 w 71467"/>
                <a:gd name="connsiteY5" fmla="*/ 556758 h 556758"/>
                <a:gd name="connsiteX6" fmla="*/ 0 w 71467"/>
                <a:gd name="connsiteY6" fmla="*/ 556758 h 556758"/>
                <a:gd name="connsiteX7" fmla="*/ 0 w 71467"/>
                <a:gd name="connsiteY7" fmla="*/ 153844 h 556758"/>
                <a:gd name="connsiteX8" fmla="*/ 71467 w 71467"/>
                <a:gd name="connsiteY8" fmla="*/ 153844 h 556758"/>
                <a:gd name="connsiteX9" fmla="*/ 71467 w 71467"/>
                <a:gd name="connsiteY9" fmla="*/ 556758 h 55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467" h="556758">
                  <a:moveTo>
                    <a:pt x="71467" y="77775"/>
                  </a:moveTo>
                  <a:lnTo>
                    <a:pt x="0" y="77775"/>
                  </a:lnTo>
                  <a:lnTo>
                    <a:pt x="0" y="0"/>
                  </a:lnTo>
                  <a:lnTo>
                    <a:pt x="71467" y="0"/>
                  </a:lnTo>
                  <a:lnTo>
                    <a:pt x="71467" y="77775"/>
                  </a:lnTo>
                  <a:close/>
                  <a:moveTo>
                    <a:pt x="71467" y="556758"/>
                  </a:moveTo>
                  <a:lnTo>
                    <a:pt x="0" y="556758"/>
                  </a:lnTo>
                  <a:lnTo>
                    <a:pt x="0" y="153844"/>
                  </a:lnTo>
                  <a:lnTo>
                    <a:pt x="71467" y="153844"/>
                  </a:lnTo>
                  <a:lnTo>
                    <a:pt x="71467" y="556758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D8E81DF-16BA-CEBE-6170-A18CEB1C1976}"/>
                </a:ext>
              </a:extLst>
            </p:cNvPr>
            <p:cNvSpPr/>
            <p:nvPr/>
          </p:nvSpPr>
          <p:spPr>
            <a:xfrm>
              <a:off x="6817807" y="2165836"/>
              <a:ext cx="354385" cy="576676"/>
            </a:xfrm>
            <a:custGeom>
              <a:avLst/>
              <a:gdLst>
                <a:gd name="connsiteX0" fmla="*/ 354385 w 354385"/>
                <a:gd name="connsiteY0" fmla="*/ 381574 h 576676"/>
                <a:gd name="connsiteX1" fmla="*/ 178049 w 354385"/>
                <a:gd name="connsiteY1" fmla="*/ 576676 h 576676"/>
                <a:gd name="connsiteX2" fmla="*/ 109532 w 354385"/>
                <a:gd name="connsiteY2" fmla="*/ 568235 h 576676"/>
                <a:gd name="connsiteX3" fmla="*/ 57668 w 354385"/>
                <a:gd name="connsiteY3" fmla="*/ 543954 h 576676"/>
                <a:gd name="connsiteX4" fmla="*/ 24837 w 354385"/>
                <a:gd name="connsiteY4" fmla="*/ 505256 h 576676"/>
                <a:gd name="connsiteX5" fmla="*/ 13323 w 354385"/>
                <a:gd name="connsiteY5" fmla="*/ 453564 h 576676"/>
                <a:gd name="connsiteX6" fmla="*/ 88025 w 354385"/>
                <a:gd name="connsiteY6" fmla="*/ 453564 h 576676"/>
                <a:gd name="connsiteX7" fmla="*/ 175955 w 354385"/>
                <a:gd name="connsiteY7" fmla="*/ 520242 h 576676"/>
                <a:gd name="connsiteX8" fmla="*/ 221348 w 354385"/>
                <a:gd name="connsiteY8" fmla="*/ 514077 h 576676"/>
                <a:gd name="connsiteX9" fmla="*/ 254750 w 354385"/>
                <a:gd name="connsiteY9" fmla="*/ 492451 h 576676"/>
                <a:gd name="connsiteX10" fmla="*/ 275400 w 354385"/>
                <a:gd name="connsiteY10" fmla="*/ 450908 h 576676"/>
                <a:gd name="connsiteX11" fmla="*/ 282442 w 354385"/>
                <a:gd name="connsiteY11" fmla="*/ 384419 h 576676"/>
                <a:gd name="connsiteX12" fmla="*/ 282442 w 354385"/>
                <a:gd name="connsiteY12" fmla="*/ 365070 h 576676"/>
                <a:gd name="connsiteX13" fmla="*/ 166820 w 354385"/>
                <a:gd name="connsiteY13" fmla="*/ 422643 h 576676"/>
                <a:gd name="connsiteX14" fmla="*/ 95163 w 354385"/>
                <a:gd name="connsiteY14" fmla="*/ 407847 h 576676"/>
                <a:gd name="connsiteX15" fmla="*/ 42918 w 354385"/>
                <a:gd name="connsiteY15" fmla="*/ 365639 h 576676"/>
                <a:gd name="connsiteX16" fmla="*/ 10944 w 354385"/>
                <a:gd name="connsiteY16" fmla="*/ 299815 h 576676"/>
                <a:gd name="connsiteX17" fmla="*/ 0 w 354385"/>
                <a:gd name="connsiteY17" fmla="*/ 214452 h 576676"/>
                <a:gd name="connsiteX18" fmla="*/ 13227 w 354385"/>
                <a:gd name="connsiteY18" fmla="*/ 124915 h 576676"/>
                <a:gd name="connsiteX19" fmla="*/ 49294 w 354385"/>
                <a:gd name="connsiteY19" fmla="*/ 57383 h 576676"/>
                <a:gd name="connsiteX20" fmla="*/ 103346 w 354385"/>
                <a:gd name="connsiteY20" fmla="*/ 14796 h 576676"/>
                <a:gd name="connsiteX21" fmla="*/ 170817 w 354385"/>
                <a:gd name="connsiteY21" fmla="*/ 0 h 576676"/>
                <a:gd name="connsiteX22" fmla="*/ 282252 w 354385"/>
                <a:gd name="connsiteY22" fmla="*/ 40785 h 576676"/>
                <a:gd name="connsiteX23" fmla="*/ 282252 w 354385"/>
                <a:gd name="connsiteY23" fmla="*/ 9959 h 576676"/>
                <a:gd name="connsiteX24" fmla="*/ 354100 w 354385"/>
                <a:gd name="connsiteY24" fmla="*/ 9959 h 576676"/>
                <a:gd name="connsiteX25" fmla="*/ 354100 w 354385"/>
                <a:gd name="connsiteY25" fmla="*/ 381574 h 576676"/>
                <a:gd name="connsiteX26" fmla="*/ 282538 w 354385"/>
                <a:gd name="connsiteY26" fmla="*/ 296400 h 576676"/>
                <a:gd name="connsiteX27" fmla="*/ 282538 w 354385"/>
                <a:gd name="connsiteY27" fmla="*/ 105471 h 576676"/>
                <a:gd name="connsiteX28" fmla="*/ 175575 w 354385"/>
                <a:gd name="connsiteY28" fmla="*/ 56529 h 576676"/>
                <a:gd name="connsiteX29" fmla="*/ 133894 w 354385"/>
                <a:gd name="connsiteY29" fmla="*/ 66394 h 576676"/>
                <a:gd name="connsiteX30" fmla="*/ 102109 w 354385"/>
                <a:gd name="connsiteY30" fmla="*/ 95986 h 576676"/>
                <a:gd name="connsiteX31" fmla="*/ 81649 w 354385"/>
                <a:gd name="connsiteY31" fmla="*/ 145402 h 576676"/>
                <a:gd name="connsiteX32" fmla="*/ 74417 w 354385"/>
                <a:gd name="connsiteY32" fmla="*/ 214546 h 576676"/>
                <a:gd name="connsiteX33" fmla="*/ 100396 w 354385"/>
                <a:gd name="connsiteY33" fmla="*/ 327511 h 576676"/>
                <a:gd name="connsiteX34" fmla="*/ 172625 w 354385"/>
                <a:gd name="connsiteY34" fmla="*/ 366019 h 576676"/>
                <a:gd name="connsiteX35" fmla="*/ 230008 w 354385"/>
                <a:gd name="connsiteY35" fmla="*/ 348946 h 576676"/>
                <a:gd name="connsiteX36" fmla="*/ 282442 w 354385"/>
                <a:gd name="connsiteY36" fmla="*/ 296495 h 57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4385" h="576676">
                  <a:moveTo>
                    <a:pt x="354385" y="381574"/>
                  </a:moveTo>
                  <a:cubicBezTo>
                    <a:pt x="354385" y="511611"/>
                    <a:pt x="295575" y="576676"/>
                    <a:pt x="178049" y="576676"/>
                  </a:cubicBezTo>
                  <a:cubicBezTo>
                    <a:pt x="152736" y="576676"/>
                    <a:pt x="129897" y="573831"/>
                    <a:pt x="109532" y="568235"/>
                  </a:cubicBezTo>
                  <a:cubicBezTo>
                    <a:pt x="89167" y="562639"/>
                    <a:pt x="71848" y="554482"/>
                    <a:pt x="57668" y="543954"/>
                  </a:cubicBezTo>
                  <a:cubicBezTo>
                    <a:pt x="43489" y="533426"/>
                    <a:pt x="32545" y="520526"/>
                    <a:pt x="24837" y="505256"/>
                  </a:cubicBezTo>
                  <a:cubicBezTo>
                    <a:pt x="17129" y="489985"/>
                    <a:pt x="13323" y="472818"/>
                    <a:pt x="13323" y="453564"/>
                  </a:cubicBezTo>
                  <a:lnTo>
                    <a:pt x="88025" y="453564"/>
                  </a:lnTo>
                  <a:cubicBezTo>
                    <a:pt x="88025" y="498047"/>
                    <a:pt x="117335" y="520242"/>
                    <a:pt x="175955" y="520242"/>
                  </a:cubicBezTo>
                  <a:cubicBezTo>
                    <a:pt x="192990" y="520242"/>
                    <a:pt x="208120" y="518155"/>
                    <a:pt x="221348" y="514077"/>
                  </a:cubicBezTo>
                  <a:cubicBezTo>
                    <a:pt x="234576" y="509998"/>
                    <a:pt x="245710" y="502790"/>
                    <a:pt x="254750" y="492451"/>
                  </a:cubicBezTo>
                  <a:cubicBezTo>
                    <a:pt x="263886" y="482208"/>
                    <a:pt x="270737" y="468265"/>
                    <a:pt x="275400" y="450908"/>
                  </a:cubicBezTo>
                  <a:cubicBezTo>
                    <a:pt x="280063" y="433456"/>
                    <a:pt x="282442" y="411356"/>
                    <a:pt x="282442" y="384419"/>
                  </a:cubicBezTo>
                  <a:lnTo>
                    <a:pt x="282442" y="365070"/>
                  </a:lnTo>
                  <a:cubicBezTo>
                    <a:pt x="249421" y="403484"/>
                    <a:pt x="210880" y="422643"/>
                    <a:pt x="166820" y="422643"/>
                  </a:cubicBezTo>
                  <a:cubicBezTo>
                    <a:pt x="139889" y="422643"/>
                    <a:pt x="116003" y="417711"/>
                    <a:pt x="95163" y="407847"/>
                  </a:cubicBezTo>
                  <a:cubicBezTo>
                    <a:pt x="74417" y="397983"/>
                    <a:pt x="57002" y="383945"/>
                    <a:pt x="42918" y="365639"/>
                  </a:cubicBezTo>
                  <a:cubicBezTo>
                    <a:pt x="28834" y="347429"/>
                    <a:pt x="18176" y="325424"/>
                    <a:pt x="10944" y="299815"/>
                  </a:cubicBezTo>
                  <a:cubicBezTo>
                    <a:pt x="3616" y="274206"/>
                    <a:pt x="0" y="245751"/>
                    <a:pt x="0" y="214452"/>
                  </a:cubicBezTo>
                  <a:cubicBezTo>
                    <a:pt x="0" y="181255"/>
                    <a:pt x="4377" y="151378"/>
                    <a:pt x="13227" y="124915"/>
                  </a:cubicBezTo>
                  <a:cubicBezTo>
                    <a:pt x="21983" y="98452"/>
                    <a:pt x="34068" y="75973"/>
                    <a:pt x="49294" y="57383"/>
                  </a:cubicBezTo>
                  <a:cubicBezTo>
                    <a:pt x="64615" y="38888"/>
                    <a:pt x="82601" y="24660"/>
                    <a:pt x="103346" y="14796"/>
                  </a:cubicBezTo>
                  <a:cubicBezTo>
                    <a:pt x="124092" y="4932"/>
                    <a:pt x="146646" y="0"/>
                    <a:pt x="170817" y="0"/>
                  </a:cubicBezTo>
                  <a:cubicBezTo>
                    <a:pt x="214020" y="0"/>
                    <a:pt x="251229" y="13563"/>
                    <a:pt x="282252" y="40785"/>
                  </a:cubicBezTo>
                  <a:lnTo>
                    <a:pt x="282252" y="9959"/>
                  </a:lnTo>
                  <a:lnTo>
                    <a:pt x="354100" y="9959"/>
                  </a:lnTo>
                  <a:lnTo>
                    <a:pt x="354100" y="381574"/>
                  </a:lnTo>
                  <a:close/>
                  <a:moveTo>
                    <a:pt x="282538" y="296400"/>
                  </a:moveTo>
                  <a:lnTo>
                    <a:pt x="282538" y="105471"/>
                  </a:lnTo>
                  <a:cubicBezTo>
                    <a:pt x="250373" y="72843"/>
                    <a:pt x="214687" y="56529"/>
                    <a:pt x="175575" y="56529"/>
                  </a:cubicBezTo>
                  <a:cubicBezTo>
                    <a:pt x="160158" y="56529"/>
                    <a:pt x="146265" y="59849"/>
                    <a:pt x="133894" y="66394"/>
                  </a:cubicBezTo>
                  <a:cubicBezTo>
                    <a:pt x="121522" y="72938"/>
                    <a:pt x="110960" y="82897"/>
                    <a:pt x="102109" y="95986"/>
                  </a:cubicBezTo>
                  <a:cubicBezTo>
                    <a:pt x="93259" y="109170"/>
                    <a:pt x="86503" y="125579"/>
                    <a:pt x="81649" y="145402"/>
                  </a:cubicBezTo>
                  <a:cubicBezTo>
                    <a:pt x="76796" y="165131"/>
                    <a:pt x="74417" y="188179"/>
                    <a:pt x="74417" y="214546"/>
                  </a:cubicBezTo>
                  <a:cubicBezTo>
                    <a:pt x="74417" y="264247"/>
                    <a:pt x="83077" y="301901"/>
                    <a:pt x="100396" y="327511"/>
                  </a:cubicBezTo>
                  <a:cubicBezTo>
                    <a:pt x="117716" y="353214"/>
                    <a:pt x="141792" y="366019"/>
                    <a:pt x="172625" y="366019"/>
                  </a:cubicBezTo>
                  <a:cubicBezTo>
                    <a:pt x="192419" y="366019"/>
                    <a:pt x="211546" y="360328"/>
                    <a:pt x="230008" y="348946"/>
                  </a:cubicBezTo>
                  <a:cubicBezTo>
                    <a:pt x="248469" y="337564"/>
                    <a:pt x="265979" y="320112"/>
                    <a:pt x="282442" y="296495"/>
                  </a:cubicBez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9406664-0DCC-2018-0932-60AA637205FA}"/>
                </a:ext>
              </a:extLst>
            </p:cNvPr>
            <p:cNvSpPr/>
            <p:nvPr/>
          </p:nvSpPr>
          <p:spPr>
            <a:xfrm>
              <a:off x="7257458" y="2021951"/>
              <a:ext cx="329547" cy="556758"/>
            </a:xfrm>
            <a:custGeom>
              <a:avLst/>
              <a:gdLst>
                <a:gd name="connsiteX0" fmla="*/ 71467 w 329547"/>
                <a:gd name="connsiteY0" fmla="*/ 204872 h 556758"/>
                <a:gd name="connsiteX1" fmla="*/ 128660 w 329547"/>
                <a:gd name="connsiteY1" fmla="*/ 158965 h 556758"/>
                <a:gd name="connsiteX2" fmla="*/ 192038 w 329547"/>
                <a:gd name="connsiteY2" fmla="*/ 143979 h 556758"/>
                <a:gd name="connsiteX3" fmla="*/ 329548 w 329547"/>
                <a:gd name="connsiteY3" fmla="*/ 292986 h 556758"/>
                <a:gd name="connsiteX4" fmla="*/ 329548 w 329547"/>
                <a:gd name="connsiteY4" fmla="*/ 556758 h 556758"/>
                <a:gd name="connsiteX5" fmla="*/ 256844 w 329547"/>
                <a:gd name="connsiteY5" fmla="*/ 556758 h 556758"/>
                <a:gd name="connsiteX6" fmla="*/ 256844 w 329547"/>
                <a:gd name="connsiteY6" fmla="*/ 296685 h 556758"/>
                <a:gd name="connsiteX7" fmla="*/ 239334 w 329547"/>
                <a:gd name="connsiteY7" fmla="*/ 225264 h 556758"/>
                <a:gd name="connsiteX8" fmla="*/ 182141 w 329547"/>
                <a:gd name="connsiteY8" fmla="*/ 203639 h 556758"/>
                <a:gd name="connsiteX9" fmla="*/ 71467 w 329547"/>
                <a:gd name="connsiteY9" fmla="*/ 267851 h 556758"/>
                <a:gd name="connsiteX10" fmla="*/ 71467 w 329547"/>
                <a:gd name="connsiteY10" fmla="*/ 556758 h 556758"/>
                <a:gd name="connsiteX11" fmla="*/ 0 w 329547"/>
                <a:gd name="connsiteY11" fmla="*/ 556758 h 556758"/>
                <a:gd name="connsiteX12" fmla="*/ 0 w 329547"/>
                <a:gd name="connsiteY12" fmla="*/ 0 h 556758"/>
                <a:gd name="connsiteX13" fmla="*/ 71467 w 329547"/>
                <a:gd name="connsiteY13" fmla="*/ 0 h 556758"/>
                <a:gd name="connsiteX14" fmla="*/ 71467 w 329547"/>
                <a:gd name="connsiteY14" fmla="*/ 204967 h 55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9547" h="556758">
                  <a:moveTo>
                    <a:pt x="71467" y="204872"/>
                  </a:moveTo>
                  <a:cubicBezTo>
                    <a:pt x="89358" y="184290"/>
                    <a:pt x="108390" y="169019"/>
                    <a:pt x="128660" y="158965"/>
                  </a:cubicBezTo>
                  <a:cubicBezTo>
                    <a:pt x="148930" y="148911"/>
                    <a:pt x="170056" y="143979"/>
                    <a:pt x="192038" y="143979"/>
                  </a:cubicBezTo>
                  <a:cubicBezTo>
                    <a:pt x="283680" y="143979"/>
                    <a:pt x="329548" y="193680"/>
                    <a:pt x="329548" y="292986"/>
                  </a:cubicBezTo>
                  <a:lnTo>
                    <a:pt x="329548" y="556758"/>
                  </a:lnTo>
                  <a:lnTo>
                    <a:pt x="256844" y="556758"/>
                  </a:lnTo>
                  <a:lnTo>
                    <a:pt x="256844" y="296685"/>
                  </a:lnTo>
                  <a:cubicBezTo>
                    <a:pt x="256844" y="263488"/>
                    <a:pt x="251039" y="239681"/>
                    <a:pt x="239334" y="225264"/>
                  </a:cubicBezTo>
                  <a:cubicBezTo>
                    <a:pt x="227629" y="210847"/>
                    <a:pt x="208596" y="203639"/>
                    <a:pt x="182141" y="203639"/>
                  </a:cubicBezTo>
                  <a:cubicBezTo>
                    <a:pt x="145504" y="203639"/>
                    <a:pt x="108676" y="225075"/>
                    <a:pt x="71467" y="267851"/>
                  </a:cubicBezTo>
                  <a:lnTo>
                    <a:pt x="71467" y="556758"/>
                  </a:lnTo>
                  <a:lnTo>
                    <a:pt x="0" y="556758"/>
                  </a:lnTo>
                  <a:lnTo>
                    <a:pt x="0" y="0"/>
                  </a:lnTo>
                  <a:lnTo>
                    <a:pt x="71467" y="0"/>
                  </a:lnTo>
                  <a:lnTo>
                    <a:pt x="71467" y="204967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C16DE762-882B-0EB1-FB46-D8DEE378BC9C}"/>
                </a:ext>
              </a:extLst>
            </p:cNvPr>
            <p:cNvSpPr/>
            <p:nvPr/>
          </p:nvSpPr>
          <p:spPr>
            <a:xfrm>
              <a:off x="7626689" y="2075256"/>
              <a:ext cx="196986" cy="509144"/>
            </a:xfrm>
            <a:custGeom>
              <a:avLst/>
              <a:gdLst>
                <a:gd name="connsiteX0" fmla="*/ 196986 w 196986"/>
                <a:gd name="connsiteY0" fmla="*/ 503833 h 509144"/>
                <a:gd name="connsiteX1" fmla="*/ 145408 w 196986"/>
                <a:gd name="connsiteY1" fmla="*/ 509145 h 509144"/>
                <a:gd name="connsiteX2" fmla="*/ 94401 w 196986"/>
                <a:gd name="connsiteY2" fmla="*/ 501367 h 509144"/>
                <a:gd name="connsiteX3" fmla="*/ 65662 w 196986"/>
                <a:gd name="connsiteY3" fmla="*/ 478129 h 509144"/>
                <a:gd name="connsiteX4" fmla="*/ 52815 w 196986"/>
                <a:gd name="connsiteY4" fmla="*/ 439431 h 509144"/>
                <a:gd name="connsiteX5" fmla="*/ 49960 w 196986"/>
                <a:gd name="connsiteY5" fmla="*/ 385273 h 509144"/>
                <a:gd name="connsiteX6" fmla="*/ 49960 w 196986"/>
                <a:gd name="connsiteY6" fmla="*/ 156025 h 509144"/>
                <a:gd name="connsiteX7" fmla="*/ 0 w 196986"/>
                <a:gd name="connsiteY7" fmla="*/ 156025 h 509144"/>
                <a:gd name="connsiteX8" fmla="*/ 0 w 196986"/>
                <a:gd name="connsiteY8" fmla="*/ 100444 h 509144"/>
                <a:gd name="connsiteX9" fmla="*/ 49960 w 196986"/>
                <a:gd name="connsiteY9" fmla="*/ 100444 h 509144"/>
                <a:gd name="connsiteX10" fmla="*/ 49960 w 196986"/>
                <a:gd name="connsiteY10" fmla="*/ 0 h 509144"/>
                <a:gd name="connsiteX11" fmla="*/ 121808 w 196986"/>
                <a:gd name="connsiteY11" fmla="*/ 0 h 509144"/>
                <a:gd name="connsiteX12" fmla="*/ 121808 w 196986"/>
                <a:gd name="connsiteY12" fmla="*/ 100444 h 509144"/>
                <a:gd name="connsiteX13" fmla="*/ 187851 w 196986"/>
                <a:gd name="connsiteY13" fmla="*/ 100444 h 509144"/>
                <a:gd name="connsiteX14" fmla="*/ 187851 w 196986"/>
                <a:gd name="connsiteY14" fmla="*/ 156025 h 509144"/>
                <a:gd name="connsiteX15" fmla="*/ 121808 w 196986"/>
                <a:gd name="connsiteY15" fmla="*/ 156025 h 509144"/>
                <a:gd name="connsiteX16" fmla="*/ 121808 w 196986"/>
                <a:gd name="connsiteY16" fmla="*/ 388498 h 509144"/>
                <a:gd name="connsiteX17" fmla="*/ 124472 w 196986"/>
                <a:gd name="connsiteY17" fmla="*/ 422453 h 509144"/>
                <a:gd name="connsiteX18" fmla="*/ 132276 w 196986"/>
                <a:gd name="connsiteY18" fmla="*/ 441802 h 509144"/>
                <a:gd name="connsiteX19" fmla="*/ 144647 w 196986"/>
                <a:gd name="connsiteY19" fmla="*/ 450623 h 509144"/>
                <a:gd name="connsiteX20" fmla="*/ 160920 w 196986"/>
                <a:gd name="connsiteY20" fmla="*/ 452710 h 509144"/>
                <a:gd name="connsiteX21" fmla="*/ 179476 w 196986"/>
                <a:gd name="connsiteY21" fmla="*/ 451856 h 509144"/>
                <a:gd name="connsiteX22" fmla="*/ 196796 w 196986"/>
                <a:gd name="connsiteY22" fmla="*/ 449770 h 509144"/>
                <a:gd name="connsiteX23" fmla="*/ 196796 w 196986"/>
                <a:gd name="connsiteY23" fmla="*/ 503643 h 50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6986" h="509144">
                  <a:moveTo>
                    <a:pt x="196986" y="503833"/>
                  </a:moveTo>
                  <a:cubicBezTo>
                    <a:pt x="181855" y="507437"/>
                    <a:pt x="164631" y="509145"/>
                    <a:pt x="145408" y="509145"/>
                  </a:cubicBezTo>
                  <a:cubicBezTo>
                    <a:pt x="123902" y="509145"/>
                    <a:pt x="106963" y="506489"/>
                    <a:pt x="94401" y="501367"/>
                  </a:cubicBezTo>
                  <a:cubicBezTo>
                    <a:pt x="81840" y="496150"/>
                    <a:pt x="72324" y="488373"/>
                    <a:pt x="65662" y="478129"/>
                  </a:cubicBezTo>
                  <a:cubicBezTo>
                    <a:pt x="59096" y="467791"/>
                    <a:pt x="54813" y="454986"/>
                    <a:pt x="52815" y="439431"/>
                  </a:cubicBezTo>
                  <a:cubicBezTo>
                    <a:pt x="50912" y="423971"/>
                    <a:pt x="49960" y="405855"/>
                    <a:pt x="49960" y="385273"/>
                  </a:cubicBezTo>
                  <a:lnTo>
                    <a:pt x="49960" y="156025"/>
                  </a:lnTo>
                  <a:lnTo>
                    <a:pt x="0" y="156025"/>
                  </a:lnTo>
                  <a:lnTo>
                    <a:pt x="0" y="100444"/>
                  </a:lnTo>
                  <a:lnTo>
                    <a:pt x="49960" y="100444"/>
                  </a:lnTo>
                  <a:lnTo>
                    <a:pt x="49960" y="0"/>
                  </a:lnTo>
                  <a:lnTo>
                    <a:pt x="121808" y="0"/>
                  </a:lnTo>
                  <a:lnTo>
                    <a:pt x="121808" y="100444"/>
                  </a:lnTo>
                  <a:lnTo>
                    <a:pt x="187851" y="100444"/>
                  </a:lnTo>
                  <a:lnTo>
                    <a:pt x="187851" y="156025"/>
                  </a:lnTo>
                  <a:lnTo>
                    <a:pt x="121808" y="156025"/>
                  </a:lnTo>
                  <a:lnTo>
                    <a:pt x="121808" y="388498"/>
                  </a:lnTo>
                  <a:cubicBezTo>
                    <a:pt x="121808" y="402725"/>
                    <a:pt x="122664" y="414107"/>
                    <a:pt x="124472" y="422453"/>
                  </a:cubicBezTo>
                  <a:cubicBezTo>
                    <a:pt x="126281" y="430800"/>
                    <a:pt x="128850" y="437250"/>
                    <a:pt x="132276" y="441802"/>
                  </a:cubicBezTo>
                  <a:cubicBezTo>
                    <a:pt x="135702" y="446355"/>
                    <a:pt x="139794" y="449295"/>
                    <a:pt x="144647" y="450623"/>
                  </a:cubicBezTo>
                  <a:cubicBezTo>
                    <a:pt x="149405" y="452046"/>
                    <a:pt x="154925" y="452710"/>
                    <a:pt x="160920" y="452710"/>
                  </a:cubicBezTo>
                  <a:cubicBezTo>
                    <a:pt x="166915" y="452710"/>
                    <a:pt x="173386" y="452425"/>
                    <a:pt x="179476" y="451856"/>
                  </a:cubicBezTo>
                  <a:cubicBezTo>
                    <a:pt x="185567" y="451287"/>
                    <a:pt x="191277" y="450623"/>
                    <a:pt x="196796" y="449770"/>
                  </a:cubicBezTo>
                  <a:lnTo>
                    <a:pt x="196796" y="503643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</p:grpSp>
      <p:grpSp>
        <p:nvGrpSpPr>
          <p:cNvPr id="44" name="Graphic 7">
            <a:extLst>
              <a:ext uri="{FF2B5EF4-FFF2-40B4-BE49-F238E27FC236}">
                <a16:creationId xmlns:a16="http://schemas.microsoft.com/office/drawing/2014/main" id="{0DA7AF79-B961-BC8F-F343-6766F180A2E2}"/>
              </a:ext>
            </a:extLst>
          </p:cNvPr>
          <p:cNvGrpSpPr/>
          <p:nvPr/>
        </p:nvGrpSpPr>
        <p:grpSpPr>
          <a:xfrm>
            <a:off x="5019045" y="2031246"/>
            <a:ext cx="1444376" cy="548316"/>
            <a:chOff x="5019045" y="2031246"/>
            <a:chExt cx="1444376" cy="548316"/>
          </a:xfrm>
          <a:solidFill>
            <a:srgbClr val="45A94E"/>
          </a:solidFill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C365923-E861-F6E8-CE0F-24D72A062B1F}"/>
                </a:ext>
              </a:extLst>
            </p:cNvPr>
            <p:cNvSpPr/>
            <p:nvPr/>
          </p:nvSpPr>
          <p:spPr>
            <a:xfrm>
              <a:off x="5019045" y="2031246"/>
              <a:ext cx="442505" cy="548316"/>
            </a:xfrm>
            <a:custGeom>
              <a:avLst/>
              <a:gdLst>
                <a:gd name="connsiteX0" fmla="*/ 270452 w 442505"/>
                <a:gd name="connsiteY0" fmla="*/ 548317 h 548316"/>
                <a:gd name="connsiteX1" fmla="*/ 169675 w 442505"/>
                <a:gd name="connsiteY1" fmla="*/ 548317 h 548316"/>
                <a:gd name="connsiteX2" fmla="*/ 0 w 442505"/>
                <a:gd name="connsiteY2" fmla="*/ 0 h 548316"/>
                <a:gd name="connsiteX3" fmla="*/ 104774 w 442505"/>
                <a:gd name="connsiteY3" fmla="*/ 0 h 548316"/>
                <a:gd name="connsiteX4" fmla="*/ 230959 w 442505"/>
                <a:gd name="connsiteY4" fmla="*/ 420177 h 548316"/>
                <a:gd name="connsiteX5" fmla="*/ 359905 w 442505"/>
                <a:gd name="connsiteY5" fmla="*/ 0 h 548316"/>
                <a:gd name="connsiteX6" fmla="*/ 442506 w 442505"/>
                <a:gd name="connsiteY6" fmla="*/ 0 h 548316"/>
                <a:gd name="connsiteX7" fmla="*/ 270452 w 442505"/>
                <a:gd name="connsiteY7" fmla="*/ 548317 h 5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505" h="548316">
                  <a:moveTo>
                    <a:pt x="270452" y="548317"/>
                  </a:moveTo>
                  <a:lnTo>
                    <a:pt x="169675" y="548317"/>
                  </a:lnTo>
                  <a:lnTo>
                    <a:pt x="0" y="0"/>
                  </a:lnTo>
                  <a:lnTo>
                    <a:pt x="104774" y="0"/>
                  </a:lnTo>
                  <a:lnTo>
                    <a:pt x="230959" y="420177"/>
                  </a:lnTo>
                  <a:lnTo>
                    <a:pt x="359905" y="0"/>
                  </a:lnTo>
                  <a:lnTo>
                    <a:pt x="442506" y="0"/>
                  </a:lnTo>
                  <a:lnTo>
                    <a:pt x="270452" y="548317"/>
                  </a:lnTo>
                  <a:close/>
                </a:path>
              </a:pathLst>
            </a:custGeom>
            <a:solidFill>
              <a:srgbClr val="45A94E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9D5249A-863F-2C94-DF35-A1525C502F76}"/>
                </a:ext>
              </a:extLst>
            </p:cNvPr>
            <p:cNvSpPr/>
            <p:nvPr/>
          </p:nvSpPr>
          <p:spPr>
            <a:xfrm>
              <a:off x="5502471" y="2031246"/>
              <a:ext cx="99159" cy="548316"/>
            </a:xfrm>
            <a:custGeom>
              <a:avLst/>
              <a:gdLst>
                <a:gd name="connsiteX0" fmla="*/ 99159 w 99159"/>
                <a:gd name="connsiteY0" fmla="*/ 548317 h 548316"/>
                <a:gd name="connsiteX1" fmla="*/ 0 w 99159"/>
                <a:gd name="connsiteY1" fmla="*/ 548317 h 548316"/>
                <a:gd name="connsiteX2" fmla="*/ 0 w 99159"/>
                <a:gd name="connsiteY2" fmla="*/ 0 h 548316"/>
                <a:gd name="connsiteX3" fmla="*/ 99159 w 99159"/>
                <a:gd name="connsiteY3" fmla="*/ 0 h 548316"/>
                <a:gd name="connsiteX4" fmla="*/ 99159 w 99159"/>
                <a:gd name="connsiteY4" fmla="*/ 548317 h 5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59" h="548316">
                  <a:moveTo>
                    <a:pt x="99159" y="548317"/>
                  </a:moveTo>
                  <a:lnTo>
                    <a:pt x="0" y="548317"/>
                  </a:lnTo>
                  <a:lnTo>
                    <a:pt x="0" y="0"/>
                  </a:lnTo>
                  <a:lnTo>
                    <a:pt x="99159" y="0"/>
                  </a:lnTo>
                  <a:lnTo>
                    <a:pt x="99159" y="548317"/>
                  </a:lnTo>
                  <a:close/>
                </a:path>
              </a:pathLst>
            </a:custGeom>
            <a:solidFill>
              <a:srgbClr val="45A94E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3DA878F-C076-9A72-E299-962D0098B964}"/>
                </a:ext>
              </a:extLst>
            </p:cNvPr>
            <p:cNvSpPr/>
            <p:nvPr/>
          </p:nvSpPr>
          <p:spPr>
            <a:xfrm>
              <a:off x="5641503" y="2031246"/>
              <a:ext cx="399016" cy="548316"/>
            </a:xfrm>
            <a:custGeom>
              <a:avLst/>
              <a:gdLst>
                <a:gd name="connsiteX0" fmla="*/ 252656 w 399016"/>
                <a:gd name="connsiteY0" fmla="*/ 548317 h 548316"/>
                <a:gd name="connsiteX1" fmla="*/ 146265 w 399016"/>
                <a:gd name="connsiteY1" fmla="*/ 548317 h 548316"/>
                <a:gd name="connsiteX2" fmla="*/ 146265 w 399016"/>
                <a:gd name="connsiteY2" fmla="*/ 84794 h 548316"/>
                <a:gd name="connsiteX3" fmla="*/ 0 w 399016"/>
                <a:gd name="connsiteY3" fmla="*/ 84794 h 548316"/>
                <a:gd name="connsiteX4" fmla="*/ 0 w 399016"/>
                <a:gd name="connsiteY4" fmla="*/ 0 h 548316"/>
                <a:gd name="connsiteX5" fmla="*/ 399016 w 399016"/>
                <a:gd name="connsiteY5" fmla="*/ 0 h 548316"/>
                <a:gd name="connsiteX6" fmla="*/ 399016 w 399016"/>
                <a:gd name="connsiteY6" fmla="*/ 84794 h 548316"/>
                <a:gd name="connsiteX7" fmla="*/ 252752 w 399016"/>
                <a:gd name="connsiteY7" fmla="*/ 84794 h 548316"/>
                <a:gd name="connsiteX8" fmla="*/ 252752 w 399016"/>
                <a:gd name="connsiteY8" fmla="*/ 548317 h 5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016" h="548316">
                  <a:moveTo>
                    <a:pt x="252656" y="548317"/>
                  </a:moveTo>
                  <a:lnTo>
                    <a:pt x="146265" y="548317"/>
                  </a:lnTo>
                  <a:lnTo>
                    <a:pt x="146265" y="84794"/>
                  </a:lnTo>
                  <a:lnTo>
                    <a:pt x="0" y="84794"/>
                  </a:lnTo>
                  <a:lnTo>
                    <a:pt x="0" y="0"/>
                  </a:lnTo>
                  <a:lnTo>
                    <a:pt x="399016" y="0"/>
                  </a:lnTo>
                  <a:lnTo>
                    <a:pt x="399016" y="84794"/>
                  </a:lnTo>
                  <a:lnTo>
                    <a:pt x="252752" y="84794"/>
                  </a:lnTo>
                  <a:lnTo>
                    <a:pt x="252752" y="548317"/>
                  </a:lnTo>
                  <a:close/>
                </a:path>
              </a:pathLst>
            </a:custGeom>
            <a:solidFill>
              <a:srgbClr val="45A94E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83F9413-4109-2BC4-08B5-BA7335C9F6AC}"/>
                </a:ext>
              </a:extLst>
            </p:cNvPr>
            <p:cNvSpPr/>
            <p:nvPr/>
          </p:nvSpPr>
          <p:spPr>
            <a:xfrm>
              <a:off x="5974191" y="2031246"/>
              <a:ext cx="489230" cy="548316"/>
            </a:xfrm>
            <a:custGeom>
              <a:avLst/>
              <a:gdLst>
                <a:gd name="connsiteX0" fmla="*/ 489231 w 489230"/>
                <a:gd name="connsiteY0" fmla="*/ 548317 h 548316"/>
                <a:gd name="connsiteX1" fmla="*/ 383220 w 489230"/>
                <a:gd name="connsiteY1" fmla="*/ 548317 h 548316"/>
                <a:gd name="connsiteX2" fmla="*/ 339255 w 489230"/>
                <a:gd name="connsiteY2" fmla="*/ 417806 h 548316"/>
                <a:gd name="connsiteX3" fmla="*/ 127708 w 489230"/>
                <a:gd name="connsiteY3" fmla="*/ 417806 h 548316"/>
                <a:gd name="connsiteX4" fmla="*/ 84599 w 489230"/>
                <a:gd name="connsiteY4" fmla="*/ 548317 h 548316"/>
                <a:gd name="connsiteX5" fmla="*/ 0 w 489230"/>
                <a:gd name="connsiteY5" fmla="*/ 548317 h 548316"/>
                <a:gd name="connsiteX6" fmla="*/ 182522 w 489230"/>
                <a:gd name="connsiteY6" fmla="*/ 0 h 548316"/>
                <a:gd name="connsiteX7" fmla="*/ 304615 w 489230"/>
                <a:gd name="connsiteY7" fmla="*/ 0 h 548316"/>
                <a:gd name="connsiteX8" fmla="*/ 489231 w 489230"/>
                <a:gd name="connsiteY8" fmla="*/ 548317 h 548316"/>
                <a:gd name="connsiteX9" fmla="*/ 312704 w 489230"/>
                <a:gd name="connsiteY9" fmla="*/ 338608 h 548316"/>
                <a:gd name="connsiteX10" fmla="*/ 232482 w 489230"/>
                <a:gd name="connsiteY10" fmla="*/ 93995 h 548316"/>
                <a:gd name="connsiteX11" fmla="*/ 152260 w 489230"/>
                <a:gd name="connsiteY11" fmla="*/ 338608 h 548316"/>
                <a:gd name="connsiteX12" fmla="*/ 312704 w 489230"/>
                <a:gd name="connsiteY12" fmla="*/ 338608 h 5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230" h="548316">
                  <a:moveTo>
                    <a:pt x="489231" y="548317"/>
                  </a:moveTo>
                  <a:lnTo>
                    <a:pt x="383220" y="548317"/>
                  </a:lnTo>
                  <a:lnTo>
                    <a:pt x="339255" y="417806"/>
                  </a:lnTo>
                  <a:lnTo>
                    <a:pt x="127708" y="417806"/>
                  </a:lnTo>
                  <a:lnTo>
                    <a:pt x="84599" y="548317"/>
                  </a:lnTo>
                  <a:lnTo>
                    <a:pt x="0" y="548317"/>
                  </a:lnTo>
                  <a:lnTo>
                    <a:pt x="182522" y="0"/>
                  </a:lnTo>
                  <a:lnTo>
                    <a:pt x="304615" y="0"/>
                  </a:lnTo>
                  <a:lnTo>
                    <a:pt x="489231" y="548317"/>
                  </a:lnTo>
                  <a:close/>
                  <a:moveTo>
                    <a:pt x="312704" y="338608"/>
                  </a:moveTo>
                  <a:lnTo>
                    <a:pt x="232482" y="93995"/>
                  </a:lnTo>
                  <a:lnTo>
                    <a:pt x="152260" y="338608"/>
                  </a:lnTo>
                  <a:lnTo>
                    <a:pt x="312704" y="338608"/>
                  </a:lnTo>
                  <a:close/>
                </a:path>
              </a:pathLst>
            </a:custGeom>
            <a:solidFill>
              <a:srgbClr val="45A94E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</p:grpSp>
      <p:sp>
        <p:nvSpPr>
          <p:cNvPr id="49" name="Freeform 48">
            <a:extLst>
              <a:ext uri="{FF2B5EF4-FFF2-40B4-BE49-F238E27FC236}">
                <a16:creationId xmlns:a16="http://schemas.microsoft.com/office/drawing/2014/main" id="{96D79B7B-128A-4A7B-302E-3C2FAC44937C}"/>
              </a:ext>
            </a:extLst>
          </p:cNvPr>
          <p:cNvSpPr/>
          <p:nvPr/>
        </p:nvSpPr>
        <p:spPr>
          <a:xfrm>
            <a:off x="5171938" y="1620710"/>
            <a:ext cx="186966" cy="186344"/>
          </a:xfrm>
          <a:custGeom>
            <a:avLst/>
            <a:gdLst>
              <a:gd name="connsiteX0" fmla="*/ 184744 w 186966"/>
              <a:gd name="connsiteY0" fmla="*/ 113282 h 186344"/>
              <a:gd name="connsiteX1" fmla="*/ 73309 w 186966"/>
              <a:gd name="connsiteY1" fmla="*/ 184134 h 186344"/>
              <a:gd name="connsiteX2" fmla="*/ 2222 w 186966"/>
              <a:gd name="connsiteY2" fmla="*/ 73067 h 186344"/>
              <a:gd name="connsiteX3" fmla="*/ 113658 w 186966"/>
              <a:gd name="connsiteY3" fmla="*/ 2215 h 186344"/>
              <a:gd name="connsiteX4" fmla="*/ 184744 w 186966"/>
              <a:gd name="connsiteY4" fmla="*/ 113282 h 18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6" h="186344">
                <a:moveTo>
                  <a:pt x="184744" y="113282"/>
                </a:moveTo>
                <a:cubicBezTo>
                  <a:pt x="173610" y="163457"/>
                  <a:pt x="123745" y="195231"/>
                  <a:pt x="73309" y="184134"/>
                </a:cubicBezTo>
                <a:cubicBezTo>
                  <a:pt x="22873" y="173037"/>
                  <a:pt x="-8912" y="123336"/>
                  <a:pt x="2222" y="73067"/>
                </a:cubicBezTo>
                <a:cubicBezTo>
                  <a:pt x="13356" y="22797"/>
                  <a:pt x="63222" y="-8882"/>
                  <a:pt x="113658" y="2215"/>
                </a:cubicBezTo>
                <a:cubicBezTo>
                  <a:pt x="164094" y="13312"/>
                  <a:pt x="195878" y="63013"/>
                  <a:pt x="184744" y="113282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CDC59CCA-4D58-858E-8842-22A24B62CDFF}"/>
              </a:ext>
            </a:extLst>
          </p:cNvPr>
          <p:cNvSpPr/>
          <p:nvPr/>
        </p:nvSpPr>
        <p:spPr>
          <a:xfrm>
            <a:off x="5275841" y="1409564"/>
            <a:ext cx="93449" cy="93174"/>
          </a:xfrm>
          <a:custGeom>
            <a:avLst/>
            <a:gdLst>
              <a:gd name="connsiteX0" fmla="*/ 92355 w 93449"/>
              <a:gd name="connsiteY0" fmla="*/ 56672 h 93174"/>
              <a:gd name="connsiteX1" fmla="*/ 36685 w 93449"/>
              <a:gd name="connsiteY1" fmla="*/ 92050 h 93174"/>
              <a:gd name="connsiteX2" fmla="*/ 1094 w 93449"/>
              <a:gd name="connsiteY2" fmla="*/ 36564 h 93174"/>
              <a:gd name="connsiteX3" fmla="*/ 56765 w 93449"/>
              <a:gd name="connsiteY3" fmla="*/ 1091 h 93174"/>
              <a:gd name="connsiteX4" fmla="*/ 92355 w 93449"/>
              <a:gd name="connsiteY4" fmla="*/ 56577 h 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49" h="93174">
                <a:moveTo>
                  <a:pt x="92355" y="56672"/>
                </a:moveTo>
                <a:cubicBezTo>
                  <a:pt x="86836" y="81807"/>
                  <a:pt x="61808" y="97646"/>
                  <a:pt x="36685" y="92050"/>
                </a:cubicBezTo>
                <a:cubicBezTo>
                  <a:pt x="11467" y="86549"/>
                  <a:pt x="-4425" y="61699"/>
                  <a:pt x="1094" y="36564"/>
                </a:cubicBezTo>
                <a:cubicBezTo>
                  <a:pt x="6709" y="11429"/>
                  <a:pt x="31642" y="-4410"/>
                  <a:pt x="56765" y="1091"/>
                </a:cubicBezTo>
                <a:cubicBezTo>
                  <a:pt x="81983" y="6592"/>
                  <a:pt x="97875" y="31442"/>
                  <a:pt x="92355" y="56577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4CA2AA91-5806-3E67-759B-46CCC26E9C45}"/>
              </a:ext>
            </a:extLst>
          </p:cNvPr>
          <p:cNvSpPr/>
          <p:nvPr/>
        </p:nvSpPr>
        <p:spPr>
          <a:xfrm>
            <a:off x="5334706" y="1246100"/>
            <a:ext cx="56417" cy="56231"/>
          </a:xfrm>
          <a:custGeom>
            <a:avLst/>
            <a:gdLst>
              <a:gd name="connsiteX0" fmla="*/ 55759 w 56417"/>
              <a:gd name="connsiteY0" fmla="*/ 34233 h 56231"/>
              <a:gd name="connsiteX1" fmla="*/ 22166 w 56417"/>
              <a:gd name="connsiteY1" fmla="*/ 55574 h 56231"/>
              <a:gd name="connsiteX2" fmla="*/ 659 w 56417"/>
              <a:gd name="connsiteY2" fmla="*/ 22093 h 56231"/>
              <a:gd name="connsiteX3" fmla="*/ 34252 w 56417"/>
              <a:gd name="connsiteY3" fmla="*/ 657 h 56231"/>
              <a:gd name="connsiteX4" fmla="*/ 55759 w 56417"/>
              <a:gd name="connsiteY4" fmla="*/ 34139 h 5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17" h="56231">
                <a:moveTo>
                  <a:pt x="55759" y="34233"/>
                </a:moveTo>
                <a:cubicBezTo>
                  <a:pt x="52428" y="49314"/>
                  <a:pt x="37297" y="58894"/>
                  <a:pt x="22166" y="55574"/>
                </a:cubicBezTo>
                <a:cubicBezTo>
                  <a:pt x="6940" y="52255"/>
                  <a:pt x="-2671" y="37269"/>
                  <a:pt x="659" y="22093"/>
                </a:cubicBezTo>
                <a:cubicBezTo>
                  <a:pt x="3990" y="6917"/>
                  <a:pt x="19026" y="-2662"/>
                  <a:pt x="34252" y="657"/>
                </a:cubicBezTo>
                <a:cubicBezTo>
                  <a:pt x="49478" y="3977"/>
                  <a:pt x="59089" y="19058"/>
                  <a:pt x="55759" y="34139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151B2F7D-8DD0-2D79-5683-1AFB46298846}"/>
              </a:ext>
            </a:extLst>
          </p:cNvPr>
          <p:cNvSpPr/>
          <p:nvPr/>
        </p:nvSpPr>
        <p:spPr>
          <a:xfrm>
            <a:off x="4744943" y="1892355"/>
            <a:ext cx="186962" cy="186348"/>
          </a:xfrm>
          <a:custGeom>
            <a:avLst/>
            <a:gdLst>
              <a:gd name="connsiteX0" fmla="*/ 113658 w 186962"/>
              <a:gd name="connsiteY0" fmla="*/ 2215 h 186348"/>
              <a:gd name="connsiteX1" fmla="*/ 184744 w 186962"/>
              <a:gd name="connsiteY1" fmla="*/ 113282 h 186348"/>
              <a:gd name="connsiteX2" fmla="*/ 73309 w 186962"/>
              <a:gd name="connsiteY2" fmla="*/ 184134 h 186348"/>
              <a:gd name="connsiteX3" fmla="*/ 2222 w 186962"/>
              <a:gd name="connsiteY3" fmla="*/ 73067 h 186348"/>
              <a:gd name="connsiteX4" fmla="*/ 113658 w 186962"/>
              <a:gd name="connsiteY4" fmla="*/ 2215 h 18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62" h="186348">
                <a:moveTo>
                  <a:pt x="113658" y="2215"/>
                </a:moveTo>
                <a:cubicBezTo>
                  <a:pt x="163999" y="13312"/>
                  <a:pt x="195878" y="63013"/>
                  <a:pt x="184744" y="113282"/>
                </a:cubicBezTo>
                <a:cubicBezTo>
                  <a:pt x="173610" y="163552"/>
                  <a:pt x="123745" y="195231"/>
                  <a:pt x="73309" y="184134"/>
                </a:cubicBezTo>
                <a:cubicBezTo>
                  <a:pt x="22873" y="173037"/>
                  <a:pt x="-8912" y="123336"/>
                  <a:pt x="2222" y="73067"/>
                </a:cubicBezTo>
                <a:cubicBezTo>
                  <a:pt x="13356" y="22797"/>
                  <a:pt x="63222" y="-8882"/>
                  <a:pt x="113658" y="2215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499A031-7208-4224-A18C-A3816735EE60}"/>
              </a:ext>
            </a:extLst>
          </p:cNvPr>
          <p:cNvSpPr/>
          <p:nvPr/>
        </p:nvSpPr>
        <p:spPr>
          <a:xfrm>
            <a:off x="4533193" y="1881969"/>
            <a:ext cx="93449" cy="93113"/>
          </a:xfrm>
          <a:custGeom>
            <a:avLst/>
            <a:gdLst>
              <a:gd name="connsiteX0" fmla="*/ 56765 w 93449"/>
              <a:gd name="connsiteY0" fmla="*/ 1124 h 93113"/>
              <a:gd name="connsiteX1" fmla="*/ 92355 w 93449"/>
              <a:gd name="connsiteY1" fmla="*/ 56610 h 93113"/>
              <a:gd name="connsiteX2" fmla="*/ 36685 w 93449"/>
              <a:gd name="connsiteY2" fmla="*/ 91989 h 93113"/>
              <a:gd name="connsiteX3" fmla="*/ 1094 w 93449"/>
              <a:gd name="connsiteY3" fmla="*/ 36503 h 93113"/>
              <a:gd name="connsiteX4" fmla="*/ 56765 w 93449"/>
              <a:gd name="connsiteY4" fmla="*/ 1124 h 9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49" h="93113">
                <a:moveTo>
                  <a:pt x="56765" y="1124"/>
                </a:moveTo>
                <a:cubicBezTo>
                  <a:pt x="81983" y="6626"/>
                  <a:pt x="97875" y="31571"/>
                  <a:pt x="92355" y="56610"/>
                </a:cubicBezTo>
                <a:cubicBezTo>
                  <a:pt x="86836" y="81745"/>
                  <a:pt x="61808" y="97585"/>
                  <a:pt x="36685" y="91989"/>
                </a:cubicBezTo>
                <a:cubicBezTo>
                  <a:pt x="11467" y="86393"/>
                  <a:pt x="-4425" y="61543"/>
                  <a:pt x="1094" y="36503"/>
                </a:cubicBezTo>
                <a:cubicBezTo>
                  <a:pt x="6614" y="11368"/>
                  <a:pt x="31547" y="-4472"/>
                  <a:pt x="56765" y="1124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3337721C-E728-4FD0-5DB0-2A99FB030E2B}"/>
              </a:ext>
            </a:extLst>
          </p:cNvPr>
          <p:cNvSpPr/>
          <p:nvPr/>
        </p:nvSpPr>
        <p:spPr>
          <a:xfrm>
            <a:off x="4368716" y="1860024"/>
            <a:ext cx="57202" cy="56918"/>
          </a:xfrm>
          <a:custGeom>
            <a:avLst/>
            <a:gdLst>
              <a:gd name="connsiteX0" fmla="*/ 34818 w 57202"/>
              <a:gd name="connsiteY0" fmla="*/ 591 h 56918"/>
              <a:gd name="connsiteX1" fmla="*/ 56515 w 57202"/>
              <a:gd name="connsiteY1" fmla="*/ 34546 h 56918"/>
              <a:gd name="connsiteX2" fmla="*/ 22447 w 57202"/>
              <a:gd name="connsiteY2" fmla="*/ 56266 h 56918"/>
              <a:gd name="connsiteX3" fmla="*/ 654 w 57202"/>
              <a:gd name="connsiteY3" fmla="*/ 22311 h 56918"/>
              <a:gd name="connsiteX4" fmla="*/ 34723 w 57202"/>
              <a:gd name="connsiteY4" fmla="*/ 685 h 5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2" h="56918">
                <a:moveTo>
                  <a:pt x="34818" y="591"/>
                </a:moveTo>
                <a:cubicBezTo>
                  <a:pt x="50234" y="4005"/>
                  <a:pt x="59941" y="19181"/>
                  <a:pt x="56515" y="34546"/>
                </a:cubicBezTo>
                <a:cubicBezTo>
                  <a:pt x="53089" y="49912"/>
                  <a:pt x="37863" y="59586"/>
                  <a:pt x="22447" y="56266"/>
                </a:cubicBezTo>
                <a:cubicBezTo>
                  <a:pt x="7030" y="52852"/>
                  <a:pt x="-2676" y="37676"/>
                  <a:pt x="654" y="22311"/>
                </a:cubicBezTo>
                <a:cubicBezTo>
                  <a:pt x="4080" y="6945"/>
                  <a:pt x="19306" y="-2729"/>
                  <a:pt x="34723" y="685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F419F5D8-0540-A9E8-E8BE-7233551479E1}"/>
              </a:ext>
            </a:extLst>
          </p:cNvPr>
          <p:cNvSpPr/>
          <p:nvPr/>
        </p:nvSpPr>
        <p:spPr>
          <a:xfrm>
            <a:off x="4902043" y="1668306"/>
            <a:ext cx="186993" cy="186356"/>
          </a:xfrm>
          <a:custGeom>
            <a:avLst/>
            <a:gdLst>
              <a:gd name="connsiteX0" fmla="*/ 172291 w 186993"/>
              <a:gd name="connsiteY0" fmla="*/ 43112 h 186356"/>
              <a:gd name="connsiteX1" fmla="*/ 143742 w 186993"/>
              <a:gd name="connsiteY1" fmla="*/ 171726 h 186356"/>
              <a:gd name="connsiteX2" fmla="*/ 14702 w 186993"/>
              <a:gd name="connsiteY2" fmla="*/ 143272 h 186356"/>
              <a:gd name="connsiteX3" fmla="*/ 43251 w 186993"/>
              <a:gd name="connsiteY3" fmla="*/ 14658 h 186356"/>
              <a:gd name="connsiteX4" fmla="*/ 172291 w 186993"/>
              <a:gd name="connsiteY4" fmla="*/ 43017 h 18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3" h="186356">
                <a:moveTo>
                  <a:pt x="172291" y="43112"/>
                </a:moveTo>
                <a:cubicBezTo>
                  <a:pt x="200079" y="86458"/>
                  <a:pt x="187327" y="144031"/>
                  <a:pt x="143742" y="171726"/>
                </a:cubicBezTo>
                <a:cubicBezTo>
                  <a:pt x="100253" y="199422"/>
                  <a:pt x="42490" y="186617"/>
                  <a:pt x="14702" y="143272"/>
                </a:cubicBezTo>
                <a:cubicBezTo>
                  <a:pt x="-13085" y="99926"/>
                  <a:pt x="-334" y="42354"/>
                  <a:pt x="43251" y="14658"/>
                </a:cubicBezTo>
                <a:cubicBezTo>
                  <a:pt x="86740" y="-13038"/>
                  <a:pt x="144504" y="-328"/>
                  <a:pt x="172291" y="43017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4AB674AF-DA8A-B929-1D1A-8A8C44C74128}"/>
              </a:ext>
            </a:extLst>
          </p:cNvPr>
          <p:cNvSpPr/>
          <p:nvPr/>
        </p:nvSpPr>
        <p:spPr>
          <a:xfrm>
            <a:off x="4806333" y="1492486"/>
            <a:ext cx="93496" cy="93187"/>
          </a:xfrm>
          <a:custGeom>
            <a:avLst/>
            <a:gdLst>
              <a:gd name="connsiteX0" fmla="*/ 86146 w 93496"/>
              <a:gd name="connsiteY0" fmla="*/ 21554 h 93187"/>
              <a:gd name="connsiteX1" fmla="*/ 71871 w 93496"/>
              <a:gd name="connsiteY1" fmla="*/ 85861 h 93187"/>
              <a:gd name="connsiteX2" fmla="*/ 7351 w 93496"/>
              <a:gd name="connsiteY2" fmla="*/ 71634 h 93187"/>
              <a:gd name="connsiteX3" fmla="*/ 21625 w 93496"/>
              <a:gd name="connsiteY3" fmla="*/ 7327 h 93187"/>
              <a:gd name="connsiteX4" fmla="*/ 86146 w 93496"/>
              <a:gd name="connsiteY4" fmla="*/ 21554 h 9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96" h="93187">
                <a:moveTo>
                  <a:pt x="86146" y="21554"/>
                </a:moveTo>
                <a:cubicBezTo>
                  <a:pt x="100039" y="43274"/>
                  <a:pt x="93663" y="72013"/>
                  <a:pt x="71871" y="85861"/>
                </a:cubicBezTo>
                <a:cubicBezTo>
                  <a:pt x="50079" y="99709"/>
                  <a:pt x="21245" y="93354"/>
                  <a:pt x="7351" y="71634"/>
                </a:cubicBezTo>
                <a:cubicBezTo>
                  <a:pt x="-6543" y="49914"/>
                  <a:pt x="-167" y="21175"/>
                  <a:pt x="21625" y="7327"/>
                </a:cubicBezTo>
                <a:cubicBezTo>
                  <a:pt x="43418" y="-6521"/>
                  <a:pt x="72252" y="-166"/>
                  <a:pt x="86146" y="21554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76CB7F7B-CB7A-C760-9F2E-D5EFA7FE1863}"/>
              </a:ext>
            </a:extLst>
          </p:cNvPr>
          <p:cNvSpPr/>
          <p:nvPr/>
        </p:nvSpPr>
        <p:spPr>
          <a:xfrm>
            <a:off x="4724130" y="1353740"/>
            <a:ext cx="56783" cy="56637"/>
          </a:xfrm>
          <a:custGeom>
            <a:avLst/>
            <a:gdLst>
              <a:gd name="connsiteX0" fmla="*/ 52346 w 56783"/>
              <a:gd name="connsiteY0" fmla="*/ 13096 h 56637"/>
              <a:gd name="connsiteX1" fmla="*/ 43686 w 56783"/>
              <a:gd name="connsiteY1" fmla="*/ 52173 h 56637"/>
              <a:gd name="connsiteX2" fmla="*/ 4479 w 56783"/>
              <a:gd name="connsiteY2" fmla="*/ 43542 h 56637"/>
              <a:gd name="connsiteX3" fmla="*/ 13139 w 56783"/>
              <a:gd name="connsiteY3" fmla="*/ 4465 h 56637"/>
              <a:gd name="connsiteX4" fmla="*/ 52346 w 56783"/>
              <a:gd name="connsiteY4" fmla="*/ 13096 h 5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83" h="56637">
                <a:moveTo>
                  <a:pt x="52346" y="13096"/>
                </a:moveTo>
                <a:cubicBezTo>
                  <a:pt x="60720" y="26185"/>
                  <a:pt x="56914" y="43732"/>
                  <a:pt x="43686" y="52173"/>
                </a:cubicBezTo>
                <a:cubicBezTo>
                  <a:pt x="30459" y="60615"/>
                  <a:pt x="12949" y="56726"/>
                  <a:pt x="4479" y="43542"/>
                </a:cubicBezTo>
                <a:cubicBezTo>
                  <a:pt x="-3990" y="30358"/>
                  <a:pt x="-88" y="12906"/>
                  <a:pt x="13139" y="4465"/>
                </a:cubicBezTo>
                <a:cubicBezTo>
                  <a:pt x="26367" y="-3977"/>
                  <a:pt x="43877" y="-88"/>
                  <a:pt x="52346" y="13096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3E3E9DA6-E9F3-AFBF-766B-F02FD04969D9}"/>
              </a:ext>
            </a:extLst>
          </p:cNvPr>
          <p:cNvSpPr/>
          <p:nvPr/>
        </p:nvSpPr>
        <p:spPr>
          <a:xfrm>
            <a:off x="5396698" y="1777196"/>
            <a:ext cx="186997" cy="186375"/>
          </a:xfrm>
          <a:custGeom>
            <a:avLst/>
            <a:gdLst>
              <a:gd name="connsiteX0" fmla="*/ 143743 w 186997"/>
              <a:gd name="connsiteY0" fmla="*/ 171722 h 186375"/>
              <a:gd name="connsiteX1" fmla="*/ 14702 w 186997"/>
              <a:gd name="connsiteY1" fmla="*/ 143268 h 186375"/>
              <a:gd name="connsiteX2" fmla="*/ 43251 w 186997"/>
              <a:gd name="connsiteY2" fmla="*/ 14653 h 186375"/>
              <a:gd name="connsiteX3" fmla="*/ 172291 w 186997"/>
              <a:gd name="connsiteY3" fmla="*/ 43108 h 186375"/>
              <a:gd name="connsiteX4" fmla="*/ 143838 w 186997"/>
              <a:gd name="connsiteY4" fmla="*/ 171722 h 1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7" h="186375">
                <a:moveTo>
                  <a:pt x="143743" y="171722"/>
                </a:moveTo>
                <a:cubicBezTo>
                  <a:pt x="100253" y="199418"/>
                  <a:pt x="42490" y="186708"/>
                  <a:pt x="14702" y="143268"/>
                </a:cubicBezTo>
                <a:cubicBezTo>
                  <a:pt x="-13085" y="99922"/>
                  <a:pt x="-334" y="42349"/>
                  <a:pt x="43251" y="14653"/>
                </a:cubicBezTo>
                <a:cubicBezTo>
                  <a:pt x="86740" y="-13042"/>
                  <a:pt x="144504" y="-332"/>
                  <a:pt x="172291" y="43108"/>
                </a:cubicBezTo>
                <a:cubicBezTo>
                  <a:pt x="200079" y="86454"/>
                  <a:pt x="187327" y="144026"/>
                  <a:pt x="143838" y="171722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32B2D6BF-730F-571F-08A8-106F09237078}"/>
              </a:ext>
            </a:extLst>
          </p:cNvPr>
          <p:cNvSpPr/>
          <p:nvPr/>
        </p:nvSpPr>
        <p:spPr>
          <a:xfrm>
            <a:off x="5666698" y="1681897"/>
            <a:ext cx="93496" cy="93187"/>
          </a:xfrm>
          <a:custGeom>
            <a:avLst/>
            <a:gdLst>
              <a:gd name="connsiteX0" fmla="*/ 71871 w 93496"/>
              <a:gd name="connsiteY0" fmla="*/ 85861 h 93187"/>
              <a:gd name="connsiteX1" fmla="*/ 7351 w 93496"/>
              <a:gd name="connsiteY1" fmla="*/ 71634 h 93187"/>
              <a:gd name="connsiteX2" fmla="*/ 21625 w 93496"/>
              <a:gd name="connsiteY2" fmla="*/ 7327 h 93187"/>
              <a:gd name="connsiteX3" fmla="*/ 86146 w 93496"/>
              <a:gd name="connsiteY3" fmla="*/ 21554 h 93187"/>
              <a:gd name="connsiteX4" fmla="*/ 71871 w 93496"/>
              <a:gd name="connsiteY4" fmla="*/ 85861 h 9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96" h="93187">
                <a:moveTo>
                  <a:pt x="71871" y="85861"/>
                </a:moveTo>
                <a:cubicBezTo>
                  <a:pt x="50079" y="99709"/>
                  <a:pt x="21245" y="93354"/>
                  <a:pt x="7351" y="71634"/>
                </a:cubicBezTo>
                <a:cubicBezTo>
                  <a:pt x="-6543" y="50008"/>
                  <a:pt x="-167" y="21175"/>
                  <a:pt x="21625" y="7327"/>
                </a:cubicBezTo>
                <a:cubicBezTo>
                  <a:pt x="43418" y="-6521"/>
                  <a:pt x="72252" y="-166"/>
                  <a:pt x="86146" y="21554"/>
                </a:cubicBezTo>
                <a:cubicBezTo>
                  <a:pt x="100039" y="43274"/>
                  <a:pt x="93663" y="72013"/>
                  <a:pt x="71871" y="85861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FBD6327E-5E5D-7E87-873B-FCCFA1506E91}"/>
              </a:ext>
            </a:extLst>
          </p:cNvPr>
          <p:cNvSpPr/>
          <p:nvPr/>
        </p:nvSpPr>
        <p:spPr>
          <a:xfrm>
            <a:off x="5842731" y="1600193"/>
            <a:ext cx="56317" cy="56159"/>
          </a:xfrm>
          <a:custGeom>
            <a:avLst/>
            <a:gdLst>
              <a:gd name="connsiteX0" fmla="*/ 43340 w 56317"/>
              <a:gd name="connsiteY0" fmla="*/ 51756 h 56159"/>
              <a:gd name="connsiteX1" fmla="*/ 4418 w 56317"/>
              <a:gd name="connsiteY1" fmla="*/ 43220 h 56159"/>
              <a:gd name="connsiteX2" fmla="*/ 12983 w 56317"/>
              <a:gd name="connsiteY2" fmla="*/ 4427 h 56159"/>
              <a:gd name="connsiteX3" fmla="*/ 51904 w 56317"/>
              <a:gd name="connsiteY3" fmla="*/ 12963 h 56159"/>
              <a:gd name="connsiteX4" fmla="*/ 43244 w 56317"/>
              <a:gd name="connsiteY4" fmla="*/ 51756 h 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17" h="56159">
                <a:moveTo>
                  <a:pt x="43340" y="51756"/>
                </a:moveTo>
                <a:cubicBezTo>
                  <a:pt x="30207" y="60103"/>
                  <a:pt x="12792" y="56214"/>
                  <a:pt x="4418" y="43220"/>
                </a:cubicBezTo>
                <a:cubicBezTo>
                  <a:pt x="-3956" y="30131"/>
                  <a:pt x="-55" y="12774"/>
                  <a:pt x="12983" y="4427"/>
                </a:cubicBezTo>
                <a:cubicBezTo>
                  <a:pt x="26115" y="-3920"/>
                  <a:pt x="43530" y="-126"/>
                  <a:pt x="51904" y="12963"/>
                </a:cubicBezTo>
                <a:cubicBezTo>
                  <a:pt x="60278" y="26052"/>
                  <a:pt x="56377" y="43409"/>
                  <a:pt x="43244" y="51756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DB684F22-F152-FF2F-D4E7-851BCAF31DAF}"/>
              </a:ext>
            </a:extLst>
          </p:cNvPr>
          <p:cNvSpPr/>
          <p:nvPr/>
        </p:nvSpPr>
        <p:spPr>
          <a:xfrm>
            <a:off x="4792702" y="2161426"/>
            <a:ext cx="186993" cy="186375"/>
          </a:xfrm>
          <a:custGeom>
            <a:avLst/>
            <a:gdLst>
              <a:gd name="connsiteX0" fmla="*/ 43251 w 186993"/>
              <a:gd name="connsiteY0" fmla="*/ 14654 h 186375"/>
              <a:gd name="connsiteX1" fmla="*/ 172291 w 186993"/>
              <a:gd name="connsiteY1" fmla="*/ 43108 h 186375"/>
              <a:gd name="connsiteX2" fmla="*/ 143743 w 186993"/>
              <a:gd name="connsiteY2" fmla="*/ 171722 h 186375"/>
              <a:gd name="connsiteX3" fmla="*/ 14702 w 186993"/>
              <a:gd name="connsiteY3" fmla="*/ 143268 h 186375"/>
              <a:gd name="connsiteX4" fmla="*/ 43251 w 186993"/>
              <a:gd name="connsiteY4" fmla="*/ 14654 h 1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3" h="186375">
                <a:moveTo>
                  <a:pt x="43251" y="14654"/>
                </a:moveTo>
                <a:cubicBezTo>
                  <a:pt x="86740" y="-13042"/>
                  <a:pt x="144504" y="-333"/>
                  <a:pt x="172291" y="43108"/>
                </a:cubicBezTo>
                <a:cubicBezTo>
                  <a:pt x="200079" y="86454"/>
                  <a:pt x="187327" y="144026"/>
                  <a:pt x="143743" y="171722"/>
                </a:cubicBezTo>
                <a:cubicBezTo>
                  <a:pt x="100253" y="199418"/>
                  <a:pt x="42490" y="186708"/>
                  <a:pt x="14702" y="143268"/>
                </a:cubicBezTo>
                <a:cubicBezTo>
                  <a:pt x="-13085" y="99922"/>
                  <a:pt x="-334" y="42349"/>
                  <a:pt x="43251" y="14654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637E8184-6BAA-D9B1-6A9B-CB143FB09B5D}"/>
              </a:ext>
            </a:extLst>
          </p:cNvPr>
          <p:cNvSpPr/>
          <p:nvPr/>
        </p:nvSpPr>
        <p:spPr>
          <a:xfrm>
            <a:off x="4616294" y="2349912"/>
            <a:ext cx="93496" cy="93187"/>
          </a:xfrm>
          <a:custGeom>
            <a:avLst/>
            <a:gdLst>
              <a:gd name="connsiteX0" fmla="*/ 21625 w 93496"/>
              <a:gd name="connsiteY0" fmla="*/ 7327 h 93187"/>
              <a:gd name="connsiteX1" fmla="*/ 86146 w 93496"/>
              <a:gd name="connsiteY1" fmla="*/ 21554 h 93187"/>
              <a:gd name="connsiteX2" fmla="*/ 71871 w 93496"/>
              <a:gd name="connsiteY2" fmla="*/ 85861 h 93187"/>
              <a:gd name="connsiteX3" fmla="*/ 7351 w 93496"/>
              <a:gd name="connsiteY3" fmla="*/ 71634 h 93187"/>
              <a:gd name="connsiteX4" fmla="*/ 21625 w 93496"/>
              <a:gd name="connsiteY4" fmla="*/ 7327 h 9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96" h="93187">
                <a:moveTo>
                  <a:pt x="21625" y="7327"/>
                </a:moveTo>
                <a:cubicBezTo>
                  <a:pt x="43418" y="-6521"/>
                  <a:pt x="72252" y="-166"/>
                  <a:pt x="86146" y="21554"/>
                </a:cubicBezTo>
                <a:cubicBezTo>
                  <a:pt x="100039" y="43274"/>
                  <a:pt x="93663" y="72013"/>
                  <a:pt x="71871" y="85861"/>
                </a:cubicBezTo>
                <a:cubicBezTo>
                  <a:pt x="50079" y="99709"/>
                  <a:pt x="21245" y="93354"/>
                  <a:pt x="7351" y="71634"/>
                </a:cubicBezTo>
                <a:cubicBezTo>
                  <a:pt x="-6543" y="49914"/>
                  <a:pt x="-167" y="21175"/>
                  <a:pt x="21625" y="7327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F190220F-1DE7-D54C-414F-425AA5C4E4B7}"/>
              </a:ext>
            </a:extLst>
          </p:cNvPr>
          <p:cNvSpPr/>
          <p:nvPr/>
        </p:nvSpPr>
        <p:spPr>
          <a:xfrm>
            <a:off x="4475467" y="2466968"/>
            <a:ext cx="59782" cy="59649"/>
          </a:xfrm>
          <a:custGeom>
            <a:avLst/>
            <a:gdLst>
              <a:gd name="connsiteX0" fmla="*/ 13904 w 59782"/>
              <a:gd name="connsiteY0" fmla="*/ 4658 h 59649"/>
              <a:gd name="connsiteX1" fmla="*/ 55109 w 59782"/>
              <a:gd name="connsiteY1" fmla="*/ 13763 h 59649"/>
              <a:gd name="connsiteX2" fmla="*/ 45974 w 59782"/>
              <a:gd name="connsiteY2" fmla="*/ 54927 h 59649"/>
              <a:gd name="connsiteX3" fmla="*/ 4673 w 59782"/>
              <a:gd name="connsiteY3" fmla="*/ 45822 h 59649"/>
              <a:gd name="connsiteX4" fmla="*/ 13809 w 59782"/>
              <a:gd name="connsiteY4" fmla="*/ 4658 h 5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2" h="59649">
                <a:moveTo>
                  <a:pt x="13904" y="4658"/>
                </a:moveTo>
                <a:cubicBezTo>
                  <a:pt x="27797" y="-4163"/>
                  <a:pt x="46259" y="-85"/>
                  <a:pt x="55109" y="13763"/>
                </a:cubicBezTo>
                <a:cubicBezTo>
                  <a:pt x="63959" y="27706"/>
                  <a:pt x="59867" y="46106"/>
                  <a:pt x="45974" y="54927"/>
                </a:cubicBezTo>
                <a:cubicBezTo>
                  <a:pt x="32080" y="63843"/>
                  <a:pt x="13523" y="59764"/>
                  <a:pt x="4673" y="45822"/>
                </a:cubicBezTo>
                <a:cubicBezTo>
                  <a:pt x="-4177" y="31974"/>
                  <a:pt x="-85" y="13573"/>
                  <a:pt x="13809" y="4658"/>
                </a:cubicBezTo>
                <a:close/>
              </a:path>
            </a:pathLst>
          </a:custGeom>
          <a:solidFill>
            <a:srgbClr val="45A94E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grpSp>
        <p:nvGrpSpPr>
          <p:cNvPr id="74" name="Graphic 7">
            <a:extLst>
              <a:ext uri="{FF2B5EF4-FFF2-40B4-BE49-F238E27FC236}">
                <a16:creationId xmlns:a16="http://schemas.microsoft.com/office/drawing/2014/main" id="{C060BAB4-C65E-2561-7C64-9EC6F303E18D}"/>
              </a:ext>
            </a:extLst>
          </p:cNvPr>
          <p:cNvGrpSpPr/>
          <p:nvPr/>
        </p:nvGrpSpPr>
        <p:grpSpPr>
          <a:xfrm>
            <a:off x="5181392" y="2623667"/>
            <a:ext cx="1581506" cy="121595"/>
            <a:chOff x="5181392" y="2623667"/>
            <a:chExt cx="1581506" cy="121595"/>
          </a:xfrm>
          <a:solidFill>
            <a:srgbClr val="33302D"/>
          </a:solidFill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21912FCF-3851-E207-8315-0F9FED3FDD5F}"/>
                </a:ext>
              </a:extLst>
            </p:cNvPr>
            <p:cNvSpPr/>
            <p:nvPr/>
          </p:nvSpPr>
          <p:spPr>
            <a:xfrm>
              <a:off x="5181392" y="2626513"/>
              <a:ext cx="60523" cy="115904"/>
            </a:xfrm>
            <a:custGeom>
              <a:avLst/>
              <a:gdLst>
                <a:gd name="connsiteX0" fmla="*/ 0 w 60523"/>
                <a:gd name="connsiteY0" fmla="*/ 0 h 115904"/>
                <a:gd name="connsiteX1" fmla="*/ 15511 w 60523"/>
                <a:gd name="connsiteY1" fmla="*/ 0 h 115904"/>
                <a:gd name="connsiteX2" fmla="*/ 15511 w 60523"/>
                <a:gd name="connsiteY2" fmla="*/ 98357 h 115904"/>
                <a:gd name="connsiteX3" fmla="*/ 60523 w 60523"/>
                <a:gd name="connsiteY3" fmla="*/ 98357 h 115904"/>
                <a:gd name="connsiteX4" fmla="*/ 60523 w 60523"/>
                <a:gd name="connsiteY4" fmla="*/ 115904 h 115904"/>
                <a:gd name="connsiteX5" fmla="*/ 95 w 60523"/>
                <a:gd name="connsiteY5" fmla="*/ 115904 h 115904"/>
                <a:gd name="connsiteX6" fmla="*/ 95 w 60523"/>
                <a:gd name="connsiteY6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23" h="115904">
                  <a:moveTo>
                    <a:pt x="0" y="0"/>
                  </a:moveTo>
                  <a:lnTo>
                    <a:pt x="15511" y="0"/>
                  </a:lnTo>
                  <a:lnTo>
                    <a:pt x="15511" y="98357"/>
                  </a:lnTo>
                  <a:lnTo>
                    <a:pt x="60523" y="98357"/>
                  </a:lnTo>
                  <a:lnTo>
                    <a:pt x="60523" y="115904"/>
                  </a:lnTo>
                  <a:lnTo>
                    <a:pt x="95" y="11590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F529672-70EF-869F-1B2D-BD45E15F8441}"/>
                </a:ext>
              </a:extLst>
            </p:cNvPr>
            <p:cNvSpPr/>
            <p:nvPr/>
          </p:nvSpPr>
          <p:spPr>
            <a:xfrm>
              <a:off x="5252574" y="2626513"/>
              <a:ext cx="64520" cy="115999"/>
            </a:xfrm>
            <a:custGeom>
              <a:avLst/>
              <a:gdLst>
                <a:gd name="connsiteX0" fmla="*/ 0 w 64520"/>
                <a:gd name="connsiteY0" fmla="*/ 0 h 115999"/>
                <a:gd name="connsiteX1" fmla="*/ 63664 w 64520"/>
                <a:gd name="connsiteY1" fmla="*/ 0 h 115999"/>
                <a:gd name="connsiteX2" fmla="*/ 63664 w 64520"/>
                <a:gd name="connsiteY2" fmla="*/ 17547 h 115999"/>
                <a:gd name="connsiteX3" fmla="*/ 15416 w 64520"/>
                <a:gd name="connsiteY3" fmla="*/ 17547 h 115999"/>
                <a:gd name="connsiteX4" fmla="*/ 15416 w 64520"/>
                <a:gd name="connsiteY4" fmla="*/ 47898 h 115999"/>
                <a:gd name="connsiteX5" fmla="*/ 60048 w 64520"/>
                <a:gd name="connsiteY5" fmla="*/ 47898 h 115999"/>
                <a:gd name="connsiteX6" fmla="*/ 60048 w 64520"/>
                <a:gd name="connsiteY6" fmla="*/ 64497 h 115999"/>
                <a:gd name="connsiteX7" fmla="*/ 15416 w 64520"/>
                <a:gd name="connsiteY7" fmla="*/ 64497 h 115999"/>
                <a:gd name="connsiteX8" fmla="*/ 15416 w 64520"/>
                <a:gd name="connsiteY8" fmla="*/ 98452 h 115999"/>
                <a:gd name="connsiteX9" fmla="*/ 64520 w 64520"/>
                <a:gd name="connsiteY9" fmla="*/ 98452 h 115999"/>
                <a:gd name="connsiteX10" fmla="*/ 64520 w 64520"/>
                <a:gd name="connsiteY10" fmla="*/ 115999 h 115999"/>
                <a:gd name="connsiteX11" fmla="*/ 0 w 64520"/>
                <a:gd name="connsiteY11" fmla="*/ 115999 h 115999"/>
                <a:gd name="connsiteX12" fmla="*/ 0 w 64520"/>
                <a:gd name="connsiteY12" fmla="*/ 95 h 11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520" h="115999">
                  <a:moveTo>
                    <a:pt x="0" y="0"/>
                  </a:moveTo>
                  <a:lnTo>
                    <a:pt x="63664" y="0"/>
                  </a:lnTo>
                  <a:lnTo>
                    <a:pt x="63664" y="17547"/>
                  </a:lnTo>
                  <a:lnTo>
                    <a:pt x="15416" y="17547"/>
                  </a:lnTo>
                  <a:lnTo>
                    <a:pt x="15416" y="47898"/>
                  </a:lnTo>
                  <a:lnTo>
                    <a:pt x="60048" y="47898"/>
                  </a:lnTo>
                  <a:lnTo>
                    <a:pt x="60048" y="64497"/>
                  </a:lnTo>
                  <a:lnTo>
                    <a:pt x="15416" y="64497"/>
                  </a:lnTo>
                  <a:lnTo>
                    <a:pt x="15416" y="98452"/>
                  </a:lnTo>
                  <a:lnTo>
                    <a:pt x="64520" y="98452"/>
                  </a:lnTo>
                  <a:lnTo>
                    <a:pt x="64520" y="115999"/>
                  </a:lnTo>
                  <a:lnTo>
                    <a:pt x="0" y="115999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277F39B-F075-6BF3-DD0A-0F40C910BAFC}"/>
                </a:ext>
              </a:extLst>
            </p:cNvPr>
            <p:cNvSpPr/>
            <p:nvPr/>
          </p:nvSpPr>
          <p:spPr>
            <a:xfrm>
              <a:off x="5330607" y="2626513"/>
              <a:ext cx="75654" cy="115904"/>
            </a:xfrm>
            <a:custGeom>
              <a:avLst/>
              <a:gdLst>
                <a:gd name="connsiteX0" fmla="*/ 0 w 75654"/>
                <a:gd name="connsiteY0" fmla="*/ 0 h 115904"/>
                <a:gd name="connsiteX1" fmla="*/ 36638 w 75654"/>
                <a:gd name="connsiteY1" fmla="*/ 0 h 115904"/>
                <a:gd name="connsiteX2" fmla="*/ 53957 w 75654"/>
                <a:gd name="connsiteY2" fmla="*/ 4458 h 115904"/>
                <a:gd name="connsiteX3" fmla="*/ 66233 w 75654"/>
                <a:gd name="connsiteY3" fmla="*/ 16788 h 115904"/>
                <a:gd name="connsiteX4" fmla="*/ 73370 w 75654"/>
                <a:gd name="connsiteY4" fmla="*/ 35189 h 115904"/>
                <a:gd name="connsiteX5" fmla="*/ 75654 w 75654"/>
                <a:gd name="connsiteY5" fmla="*/ 57952 h 115904"/>
                <a:gd name="connsiteX6" fmla="*/ 73370 w 75654"/>
                <a:gd name="connsiteY6" fmla="*/ 80716 h 115904"/>
                <a:gd name="connsiteX7" fmla="*/ 66233 w 75654"/>
                <a:gd name="connsiteY7" fmla="*/ 99116 h 115904"/>
                <a:gd name="connsiteX8" fmla="*/ 53957 w 75654"/>
                <a:gd name="connsiteY8" fmla="*/ 111447 h 115904"/>
                <a:gd name="connsiteX9" fmla="*/ 36638 w 75654"/>
                <a:gd name="connsiteY9" fmla="*/ 115904 h 115904"/>
                <a:gd name="connsiteX10" fmla="*/ 0 w 75654"/>
                <a:gd name="connsiteY10" fmla="*/ 115904 h 115904"/>
                <a:gd name="connsiteX11" fmla="*/ 0 w 75654"/>
                <a:gd name="connsiteY11" fmla="*/ 0 h 115904"/>
                <a:gd name="connsiteX12" fmla="*/ 15511 w 75654"/>
                <a:gd name="connsiteY12" fmla="*/ 99306 h 115904"/>
                <a:gd name="connsiteX13" fmla="*/ 30738 w 75654"/>
                <a:gd name="connsiteY13" fmla="*/ 99306 h 115904"/>
                <a:gd name="connsiteX14" fmla="*/ 45392 w 75654"/>
                <a:gd name="connsiteY14" fmla="*/ 96176 h 115904"/>
                <a:gd name="connsiteX15" fmla="*/ 54433 w 75654"/>
                <a:gd name="connsiteY15" fmla="*/ 87450 h 115904"/>
                <a:gd name="connsiteX16" fmla="*/ 59001 w 75654"/>
                <a:gd name="connsiteY16" fmla="*/ 74551 h 115904"/>
                <a:gd name="connsiteX17" fmla="*/ 60333 w 75654"/>
                <a:gd name="connsiteY17" fmla="*/ 57857 h 115904"/>
                <a:gd name="connsiteX18" fmla="*/ 59001 w 75654"/>
                <a:gd name="connsiteY18" fmla="*/ 41069 h 115904"/>
                <a:gd name="connsiteX19" fmla="*/ 54433 w 75654"/>
                <a:gd name="connsiteY19" fmla="*/ 28170 h 115904"/>
                <a:gd name="connsiteX20" fmla="*/ 45392 w 75654"/>
                <a:gd name="connsiteY20" fmla="*/ 19539 h 115904"/>
                <a:gd name="connsiteX21" fmla="*/ 30738 w 75654"/>
                <a:gd name="connsiteY21" fmla="*/ 16504 h 115904"/>
                <a:gd name="connsiteX22" fmla="*/ 15511 w 75654"/>
                <a:gd name="connsiteY22" fmla="*/ 16504 h 115904"/>
                <a:gd name="connsiteX23" fmla="*/ 15511 w 75654"/>
                <a:gd name="connsiteY23" fmla="*/ 99306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654" h="115904">
                  <a:moveTo>
                    <a:pt x="0" y="0"/>
                  </a:moveTo>
                  <a:lnTo>
                    <a:pt x="36638" y="0"/>
                  </a:lnTo>
                  <a:cubicBezTo>
                    <a:pt x="43204" y="0"/>
                    <a:pt x="49009" y="1518"/>
                    <a:pt x="53957" y="4458"/>
                  </a:cubicBezTo>
                  <a:cubicBezTo>
                    <a:pt x="58906" y="7398"/>
                    <a:pt x="62998" y="11571"/>
                    <a:pt x="66233" y="16788"/>
                  </a:cubicBezTo>
                  <a:cubicBezTo>
                    <a:pt x="69469" y="22005"/>
                    <a:pt x="71848" y="28170"/>
                    <a:pt x="73370" y="35189"/>
                  </a:cubicBezTo>
                  <a:cubicBezTo>
                    <a:pt x="74893" y="42207"/>
                    <a:pt x="75654" y="49795"/>
                    <a:pt x="75654" y="57952"/>
                  </a:cubicBezTo>
                  <a:cubicBezTo>
                    <a:pt x="75654" y="66109"/>
                    <a:pt x="74893" y="73602"/>
                    <a:pt x="73370" y="80716"/>
                  </a:cubicBezTo>
                  <a:cubicBezTo>
                    <a:pt x="71848" y="87734"/>
                    <a:pt x="69469" y="93900"/>
                    <a:pt x="66233" y="99116"/>
                  </a:cubicBezTo>
                  <a:cubicBezTo>
                    <a:pt x="62998" y="104333"/>
                    <a:pt x="58906" y="108506"/>
                    <a:pt x="53957" y="111447"/>
                  </a:cubicBezTo>
                  <a:cubicBezTo>
                    <a:pt x="49009" y="114387"/>
                    <a:pt x="43204" y="115904"/>
                    <a:pt x="36638" y="115904"/>
                  </a:cubicBezTo>
                  <a:lnTo>
                    <a:pt x="0" y="115904"/>
                  </a:lnTo>
                  <a:lnTo>
                    <a:pt x="0" y="0"/>
                  </a:lnTo>
                  <a:close/>
                  <a:moveTo>
                    <a:pt x="15511" y="99306"/>
                  </a:moveTo>
                  <a:lnTo>
                    <a:pt x="30738" y="99306"/>
                  </a:lnTo>
                  <a:cubicBezTo>
                    <a:pt x="36638" y="99306"/>
                    <a:pt x="41491" y="98263"/>
                    <a:pt x="45392" y="96176"/>
                  </a:cubicBezTo>
                  <a:cubicBezTo>
                    <a:pt x="49294" y="94089"/>
                    <a:pt x="52244" y="91244"/>
                    <a:pt x="54433" y="87450"/>
                  </a:cubicBezTo>
                  <a:cubicBezTo>
                    <a:pt x="56622" y="83751"/>
                    <a:pt x="58049" y="79388"/>
                    <a:pt x="59001" y="74551"/>
                  </a:cubicBezTo>
                  <a:cubicBezTo>
                    <a:pt x="59857" y="69713"/>
                    <a:pt x="60333" y="64117"/>
                    <a:pt x="60333" y="57857"/>
                  </a:cubicBezTo>
                  <a:cubicBezTo>
                    <a:pt x="60333" y="51597"/>
                    <a:pt x="59857" y="46001"/>
                    <a:pt x="59001" y="41069"/>
                  </a:cubicBezTo>
                  <a:cubicBezTo>
                    <a:pt x="58144" y="36137"/>
                    <a:pt x="56622" y="31869"/>
                    <a:pt x="54433" y="28170"/>
                  </a:cubicBezTo>
                  <a:cubicBezTo>
                    <a:pt x="52244" y="24471"/>
                    <a:pt x="49294" y="21625"/>
                    <a:pt x="45392" y="19539"/>
                  </a:cubicBezTo>
                  <a:cubicBezTo>
                    <a:pt x="41491" y="17452"/>
                    <a:pt x="36638" y="16504"/>
                    <a:pt x="30738" y="16504"/>
                  </a:cubicBezTo>
                  <a:lnTo>
                    <a:pt x="15511" y="16504"/>
                  </a:lnTo>
                  <a:lnTo>
                    <a:pt x="15511" y="99306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9583966-69A4-32FA-A14A-ADCE3EE90D82}"/>
                </a:ext>
              </a:extLst>
            </p:cNvPr>
            <p:cNvSpPr/>
            <p:nvPr/>
          </p:nvSpPr>
          <p:spPr>
            <a:xfrm>
              <a:off x="5454509" y="2626513"/>
              <a:ext cx="60523" cy="115904"/>
            </a:xfrm>
            <a:custGeom>
              <a:avLst/>
              <a:gdLst>
                <a:gd name="connsiteX0" fmla="*/ 0 w 60523"/>
                <a:gd name="connsiteY0" fmla="*/ 0 h 115904"/>
                <a:gd name="connsiteX1" fmla="*/ 15512 w 60523"/>
                <a:gd name="connsiteY1" fmla="*/ 0 h 115904"/>
                <a:gd name="connsiteX2" fmla="*/ 15512 w 60523"/>
                <a:gd name="connsiteY2" fmla="*/ 98357 h 115904"/>
                <a:gd name="connsiteX3" fmla="*/ 60523 w 60523"/>
                <a:gd name="connsiteY3" fmla="*/ 98357 h 115904"/>
                <a:gd name="connsiteX4" fmla="*/ 60523 w 60523"/>
                <a:gd name="connsiteY4" fmla="*/ 115904 h 115904"/>
                <a:gd name="connsiteX5" fmla="*/ 95 w 60523"/>
                <a:gd name="connsiteY5" fmla="*/ 115904 h 115904"/>
                <a:gd name="connsiteX6" fmla="*/ 95 w 60523"/>
                <a:gd name="connsiteY6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23" h="115904">
                  <a:moveTo>
                    <a:pt x="0" y="0"/>
                  </a:moveTo>
                  <a:lnTo>
                    <a:pt x="15512" y="0"/>
                  </a:lnTo>
                  <a:lnTo>
                    <a:pt x="15512" y="98357"/>
                  </a:lnTo>
                  <a:lnTo>
                    <a:pt x="60523" y="98357"/>
                  </a:lnTo>
                  <a:lnTo>
                    <a:pt x="60523" y="115904"/>
                  </a:lnTo>
                  <a:lnTo>
                    <a:pt x="95" y="11590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5C8C1A39-0A3C-F329-2DB7-B69D71121E3B}"/>
                </a:ext>
              </a:extLst>
            </p:cNvPr>
            <p:cNvSpPr/>
            <p:nvPr/>
          </p:nvSpPr>
          <p:spPr>
            <a:xfrm>
              <a:off x="5525690" y="2626513"/>
              <a:ext cx="15511" cy="115904"/>
            </a:xfrm>
            <a:custGeom>
              <a:avLst/>
              <a:gdLst>
                <a:gd name="connsiteX0" fmla="*/ 0 w 15511"/>
                <a:gd name="connsiteY0" fmla="*/ 0 h 115904"/>
                <a:gd name="connsiteX1" fmla="*/ 15511 w 15511"/>
                <a:gd name="connsiteY1" fmla="*/ 0 h 115904"/>
                <a:gd name="connsiteX2" fmla="*/ 15511 w 15511"/>
                <a:gd name="connsiteY2" fmla="*/ 115904 h 115904"/>
                <a:gd name="connsiteX3" fmla="*/ 0 w 15511"/>
                <a:gd name="connsiteY3" fmla="*/ 115904 h 115904"/>
                <a:gd name="connsiteX4" fmla="*/ 0 w 15511"/>
                <a:gd name="connsiteY4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1" h="115904">
                  <a:moveTo>
                    <a:pt x="0" y="0"/>
                  </a:moveTo>
                  <a:lnTo>
                    <a:pt x="15511" y="0"/>
                  </a:lnTo>
                  <a:lnTo>
                    <a:pt x="15511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30CB91B0-4493-2144-AB48-A33172D3E153}"/>
                </a:ext>
              </a:extLst>
            </p:cNvPr>
            <p:cNvSpPr/>
            <p:nvPr/>
          </p:nvSpPr>
          <p:spPr>
            <a:xfrm>
              <a:off x="5555952" y="2623667"/>
              <a:ext cx="81459" cy="121500"/>
            </a:xfrm>
            <a:custGeom>
              <a:avLst/>
              <a:gdLst>
                <a:gd name="connsiteX0" fmla="*/ 81364 w 81459"/>
                <a:gd name="connsiteY0" fmla="*/ 118750 h 121500"/>
                <a:gd name="connsiteX1" fmla="*/ 71467 w 81459"/>
                <a:gd name="connsiteY1" fmla="*/ 118750 h 121500"/>
                <a:gd name="connsiteX2" fmla="*/ 69088 w 81459"/>
                <a:gd name="connsiteY2" fmla="*/ 105092 h 121500"/>
                <a:gd name="connsiteX3" fmla="*/ 56907 w 81459"/>
                <a:gd name="connsiteY3" fmla="*/ 117801 h 121500"/>
                <a:gd name="connsiteX4" fmla="*/ 42443 w 81459"/>
                <a:gd name="connsiteY4" fmla="*/ 121500 h 121500"/>
                <a:gd name="connsiteX5" fmla="*/ 24837 w 81459"/>
                <a:gd name="connsiteY5" fmla="*/ 116758 h 121500"/>
                <a:gd name="connsiteX6" fmla="*/ 11419 w 81459"/>
                <a:gd name="connsiteY6" fmla="*/ 103669 h 121500"/>
                <a:gd name="connsiteX7" fmla="*/ 2950 w 81459"/>
                <a:gd name="connsiteY7" fmla="*/ 84225 h 121500"/>
                <a:gd name="connsiteX8" fmla="*/ 0 w 81459"/>
                <a:gd name="connsiteY8" fmla="*/ 60703 h 121500"/>
                <a:gd name="connsiteX9" fmla="*/ 2950 w 81459"/>
                <a:gd name="connsiteY9" fmla="*/ 37180 h 121500"/>
                <a:gd name="connsiteX10" fmla="*/ 11419 w 81459"/>
                <a:gd name="connsiteY10" fmla="*/ 17831 h 121500"/>
                <a:gd name="connsiteX11" fmla="*/ 24837 w 81459"/>
                <a:gd name="connsiteY11" fmla="*/ 4742 h 121500"/>
                <a:gd name="connsiteX12" fmla="*/ 42443 w 81459"/>
                <a:gd name="connsiteY12" fmla="*/ 0 h 121500"/>
                <a:gd name="connsiteX13" fmla="*/ 68136 w 81459"/>
                <a:gd name="connsiteY13" fmla="*/ 10339 h 121500"/>
                <a:gd name="connsiteX14" fmla="*/ 80412 w 81459"/>
                <a:gd name="connsiteY14" fmla="*/ 39647 h 121500"/>
                <a:gd name="connsiteX15" fmla="*/ 65282 w 81459"/>
                <a:gd name="connsiteY15" fmla="*/ 39647 h 121500"/>
                <a:gd name="connsiteX16" fmla="*/ 57764 w 81459"/>
                <a:gd name="connsiteY16" fmla="*/ 22669 h 121500"/>
                <a:gd name="connsiteX17" fmla="*/ 42538 w 81459"/>
                <a:gd name="connsiteY17" fmla="*/ 16598 h 121500"/>
                <a:gd name="connsiteX18" fmla="*/ 30547 w 81459"/>
                <a:gd name="connsiteY18" fmla="*/ 20203 h 121500"/>
                <a:gd name="connsiteX19" fmla="*/ 22078 w 81459"/>
                <a:gd name="connsiteY19" fmla="*/ 29972 h 121500"/>
                <a:gd name="connsiteX20" fmla="*/ 17224 w 81459"/>
                <a:gd name="connsiteY20" fmla="*/ 44104 h 121500"/>
                <a:gd name="connsiteX21" fmla="*/ 15607 w 81459"/>
                <a:gd name="connsiteY21" fmla="*/ 60703 h 121500"/>
                <a:gd name="connsiteX22" fmla="*/ 17224 w 81459"/>
                <a:gd name="connsiteY22" fmla="*/ 77206 h 121500"/>
                <a:gd name="connsiteX23" fmla="*/ 22078 w 81459"/>
                <a:gd name="connsiteY23" fmla="*/ 91339 h 121500"/>
                <a:gd name="connsiteX24" fmla="*/ 30547 w 81459"/>
                <a:gd name="connsiteY24" fmla="*/ 101203 h 121500"/>
                <a:gd name="connsiteX25" fmla="*/ 42538 w 81459"/>
                <a:gd name="connsiteY25" fmla="*/ 104807 h 121500"/>
                <a:gd name="connsiteX26" fmla="*/ 60809 w 81459"/>
                <a:gd name="connsiteY26" fmla="*/ 96271 h 121500"/>
                <a:gd name="connsiteX27" fmla="*/ 67280 w 81459"/>
                <a:gd name="connsiteY27" fmla="*/ 72938 h 121500"/>
                <a:gd name="connsiteX28" fmla="*/ 43775 w 81459"/>
                <a:gd name="connsiteY28" fmla="*/ 72938 h 121500"/>
                <a:gd name="connsiteX29" fmla="*/ 43775 w 81459"/>
                <a:gd name="connsiteY29" fmla="*/ 57478 h 121500"/>
                <a:gd name="connsiteX30" fmla="*/ 81459 w 81459"/>
                <a:gd name="connsiteY30" fmla="*/ 57478 h 121500"/>
                <a:gd name="connsiteX31" fmla="*/ 81459 w 81459"/>
                <a:gd name="connsiteY31" fmla="*/ 118465 h 1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459" h="121500">
                  <a:moveTo>
                    <a:pt x="81364" y="118750"/>
                  </a:moveTo>
                  <a:lnTo>
                    <a:pt x="71467" y="118750"/>
                  </a:lnTo>
                  <a:lnTo>
                    <a:pt x="69088" y="105092"/>
                  </a:lnTo>
                  <a:cubicBezTo>
                    <a:pt x="65091" y="111162"/>
                    <a:pt x="60999" y="115430"/>
                    <a:pt x="56907" y="117801"/>
                  </a:cubicBezTo>
                  <a:cubicBezTo>
                    <a:pt x="52815" y="120267"/>
                    <a:pt x="47962" y="121500"/>
                    <a:pt x="42443" y="121500"/>
                  </a:cubicBezTo>
                  <a:cubicBezTo>
                    <a:pt x="35971" y="121500"/>
                    <a:pt x="30167" y="119888"/>
                    <a:pt x="24837" y="116758"/>
                  </a:cubicBezTo>
                  <a:cubicBezTo>
                    <a:pt x="19508" y="113628"/>
                    <a:pt x="15036" y="109265"/>
                    <a:pt x="11419" y="103669"/>
                  </a:cubicBezTo>
                  <a:cubicBezTo>
                    <a:pt x="7708" y="98073"/>
                    <a:pt x="4948" y="91623"/>
                    <a:pt x="2950" y="84225"/>
                  </a:cubicBezTo>
                  <a:cubicBezTo>
                    <a:pt x="1047" y="76922"/>
                    <a:pt x="0" y="69049"/>
                    <a:pt x="0" y="60703"/>
                  </a:cubicBezTo>
                  <a:cubicBezTo>
                    <a:pt x="0" y="52356"/>
                    <a:pt x="952" y="44484"/>
                    <a:pt x="2950" y="37180"/>
                  </a:cubicBezTo>
                  <a:cubicBezTo>
                    <a:pt x="4853" y="29877"/>
                    <a:pt x="7708" y="23333"/>
                    <a:pt x="11419" y="17831"/>
                  </a:cubicBezTo>
                  <a:cubicBezTo>
                    <a:pt x="15131" y="12235"/>
                    <a:pt x="19603" y="7872"/>
                    <a:pt x="24837" y="4742"/>
                  </a:cubicBezTo>
                  <a:cubicBezTo>
                    <a:pt x="30167" y="1612"/>
                    <a:pt x="35971" y="0"/>
                    <a:pt x="42443" y="0"/>
                  </a:cubicBezTo>
                  <a:cubicBezTo>
                    <a:pt x="52530" y="0"/>
                    <a:pt x="61094" y="3415"/>
                    <a:pt x="68136" y="10339"/>
                  </a:cubicBezTo>
                  <a:cubicBezTo>
                    <a:pt x="75178" y="17262"/>
                    <a:pt x="79270" y="26937"/>
                    <a:pt x="80412" y="39647"/>
                  </a:cubicBezTo>
                  <a:lnTo>
                    <a:pt x="65282" y="39647"/>
                  </a:lnTo>
                  <a:cubicBezTo>
                    <a:pt x="64520" y="32438"/>
                    <a:pt x="62046" y="26747"/>
                    <a:pt x="57764" y="22669"/>
                  </a:cubicBezTo>
                  <a:cubicBezTo>
                    <a:pt x="53481" y="18590"/>
                    <a:pt x="48343" y="16598"/>
                    <a:pt x="42538" y="16598"/>
                  </a:cubicBezTo>
                  <a:cubicBezTo>
                    <a:pt x="37970" y="16598"/>
                    <a:pt x="33973" y="17831"/>
                    <a:pt x="30547" y="20203"/>
                  </a:cubicBezTo>
                  <a:cubicBezTo>
                    <a:pt x="27121" y="22669"/>
                    <a:pt x="24266" y="25894"/>
                    <a:pt x="22078" y="29972"/>
                  </a:cubicBezTo>
                  <a:cubicBezTo>
                    <a:pt x="19889" y="34051"/>
                    <a:pt x="18271" y="38793"/>
                    <a:pt x="17224" y="44104"/>
                  </a:cubicBezTo>
                  <a:cubicBezTo>
                    <a:pt x="16178" y="49416"/>
                    <a:pt x="15607" y="54917"/>
                    <a:pt x="15607" y="60703"/>
                  </a:cubicBezTo>
                  <a:cubicBezTo>
                    <a:pt x="15607" y="66489"/>
                    <a:pt x="16178" y="71895"/>
                    <a:pt x="17224" y="77206"/>
                  </a:cubicBezTo>
                  <a:cubicBezTo>
                    <a:pt x="18271" y="82423"/>
                    <a:pt x="19889" y="87165"/>
                    <a:pt x="22078" y="91339"/>
                  </a:cubicBezTo>
                  <a:cubicBezTo>
                    <a:pt x="24266" y="95512"/>
                    <a:pt x="27026" y="98832"/>
                    <a:pt x="30547" y="101203"/>
                  </a:cubicBezTo>
                  <a:cubicBezTo>
                    <a:pt x="33973" y="103669"/>
                    <a:pt x="37970" y="104807"/>
                    <a:pt x="42538" y="104807"/>
                  </a:cubicBezTo>
                  <a:cubicBezTo>
                    <a:pt x="50436" y="104807"/>
                    <a:pt x="56527" y="101962"/>
                    <a:pt x="60809" y="96271"/>
                  </a:cubicBezTo>
                  <a:cubicBezTo>
                    <a:pt x="65091" y="90580"/>
                    <a:pt x="67185" y="82803"/>
                    <a:pt x="67280" y="72938"/>
                  </a:cubicBezTo>
                  <a:lnTo>
                    <a:pt x="43775" y="72938"/>
                  </a:lnTo>
                  <a:lnTo>
                    <a:pt x="43775" y="57478"/>
                  </a:lnTo>
                  <a:lnTo>
                    <a:pt x="81459" y="57478"/>
                  </a:lnTo>
                  <a:lnTo>
                    <a:pt x="81459" y="118465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F5867429-2A04-1245-96A8-2CBB6C450093}"/>
                </a:ext>
              </a:extLst>
            </p:cNvPr>
            <p:cNvSpPr/>
            <p:nvPr/>
          </p:nvSpPr>
          <p:spPr>
            <a:xfrm>
              <a:off x="5653779" y="2626513"/>
              <a:ext cx="71276" cy="115904"/>
            </a:xfrm>
            <a:custGeom>
              <a:avLst/>
              <a:gdLst>
                <a:gd name="connsiteX0" fmla="*/ 0 w 71276"/>
                <a:gd name="connsiteY0" fmla="*/ 0 h 115904"/>
                <a:gd name="connsiteX1" fmla="*/ 15512 w 71276"/>
                <a:gd name="connsiteY1" fmla="*/ 0 h 115904"/>
                <a:gd name="connsiteX2" fmla="*/ 15512 w 71276"/>
                <a:gd name="connsiteY2" fmla="*/ 46096 h 115904"/>
                <a:gd name="connsiteX3" fmla="*/ 55765 w 71276"/>
                <a:gd name="connsiteY3" fmla="*/ 46096 h 115904"/>
                <a:gd name="connsiteX4" fmla="*/ 55765 w 71276"/>
                <a:gd name="connsiteY4" fmla="*/ 0 h 115904"/>
                <a:gd name="connsiteX5" fmla="*/ 71277 w 71276"/>
                <a:gd name="connsiteY5" fmla="*/ 0 h 115904"/>
                <a:gd name="connsiteX6" fmla="*/ 71277 w 71276"/>
                <a:gd name="connsiteY6" fmla="*/ 115904 h 115904"/>
                <a:gd name="connsiteX7" fmla="*/ 55765 w 71276"/>
                <a:gd name="connsiteY7" fmla="*/ 115904 h 115904"/>
                <a:gd name="connsiteX8" fmla="*/ 55765 w 71276"/>
                <a:gd name="connsiteY8" fmla="*/ 63643 h 115904"/>
                <a:gd name="connsiteX9" fmla="*/ 15512 w 71276"/>
                <a:gd name="connsiteY9" fmla="*/ 63643 h 115904"/>
                <a:gd name="connsiteX10" fmla="*/ 15512 w 71276"/>
                <a:gd name="connsiteY10" fmla="*/ 115904 h 115904"/>
                <a:gd name="connsiteX11" fmla="*/ 0 w 71276"/>
                <a:gd name="connsiteY11" fmla="*/ 115904 h 115904"/>
                <a:gd name="connsiteX12" fmla="*/ 0 w 71276"/>
                <a:gd name="connsiteY12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276" h="115904">
                  <a:moveTo>
                    <a:pt x="0" y="0"/>
                  </a:moveTo>
                  <a:lnTo>
                    <a:pt x="15512" y="0"/>
                  </a:lnTo>
                  <a:lnTo>
                    <a:pt x="15512" y="46096"/>
                  </a:lnTo>
                  <a:lnTo>
                    <a:pt x="55765" y="46096"/>
                  </a:lnTo>
                  <a:lnTo>
                    <a:pt x="55765" y="0"/>
                  </a:lnTo>
                  <a:lnTo>
                    <a:pt x="71277" y="0"/>
                  </a:lnTo>
                  <a:lnTo>
                    <a:pt x="71277" y="115904"/>
                  </a:lnTo>
                  <a:lnTo>
                    <a:pt x="55765" y="115904"/>
                  </a:lnTo>
                  <a:lnTo>
                    <a:pt x="55765" y="63643"/>
                  </a:lnTo>
                  <a:lnTo>
                    <a:pt x="15512" y="63643"/>
                  </a:lnTo>
                  <a:lnTo>
                    <a:pt x="15512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D8A8B50-8D5A-FC10-5B96-22FF7450982A}"/>
                </a:ext>
              </a:extLst>
            </p:cNvPr>
            <p:cNvSpPr/>
            <p:nvPr/>
          </p:nvSpPr>
          <p:spPr>
            <a:xfrm>
              <a:off x="5735238" y="2626513"/>
              <a:ext cx="71657" cy="115904"/>
            </a:xfrm>
            <a:custGeom>
              <a:avLst/>
              <a:gdLst>
                <a:gd name="connsiteX0" fmla="*/ 0 w 71657"/>
                <a:gd name="connsiteY0" fmla="*/ 0 h 115904"/>
                <a:gd name="connsiteX1" fmla="*/ 71657 w 71657"/>
                <a:gd name="connsiteY1" fmla="*/ 0 h 115904"/>
                <a:gd name="connsiteX2" fmla="*/ 71657 w 71657"/>
                <a:gd name="connsiteY2" fmla="*/ 17547 h 115904"/>
                <a:gd name="connsiteX3" fmla="*/ 43489 w 71657"/>
                <a:gd name="connsiteY3" fmla="*/ 17547 h 115904"/>
                <a:gd name="connsiteX4" fmla="*/ 43489 w 71657"/>
                <a:gd name="connsiteY4" fmla="*/ 115904 h 115904"/>
                <a:gd name="connsiteX5" fmla="*/ 27978 w 71657"/>
                <a:gd name="connsiteY5" fmla="*/ 115904 h 115904"/>
                <a:gd name="connsiteX6" fmla="*/ 27978 w 71657"/>
                <a:gd name="connsiteY6" fmla="*/ 17547 h 115904"/>
                <a:gd name="connsiteX7" fmla="*/ 0 w 71657"/>
                <a:gd name="connsiteY7" fmla="*/ 17547 h 115904"/>
                <a:gd name="connsiteX8" fmla="*/ 0 w 71657"/>
                <a:gd name="connsiteY8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57" h="115904">
                  <a:moveTo>
                    <a:pt x="0" y="0"/>
                  </a:moveTo>
                  <a:lnTo>
                    <a:pt x="71657" y="0"/>
                  </a:lnTo>
                  <a:lnTo>
                    <a:pt x="71657" y="17547"/>
                  </a:lnTo>
                  <a:lnTo>
                    <a:pt x="43489" y="17547"/>
                  </a:lnTo>
                  <a:lnTo>
                    <a:pt x="43489" y="115904"/>
                  </a:lnTo>
                  <a:lnTo>
                    <a:pt x="27978" y="115904"/>
                  </a:lnTo>
                  <a:lnTo>
                    <a:pt x="27978" y="17547"/>
                  </a:lnTo>
                  <a:lnTo>
                    <a:pt x="0" y="1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77D68724-5AC3-C34B-9524-99D845C868A7}"/>
                </a:ext>
              </a:extLst>
            </p:cNvPr>
            <p:cNvSpPr/>
            <p:nvPr/>
          </p:nvSpPr>
          <p:spPr>
            <a:xfrm>
              <a:off x="5817078" y="2626513"/>
              <a:ext cx="15511" cy="115904"/>
            </a:xfrm>
            <a:custGeom>
              <a:avLst/>
              <a:gdLst>
                <a:gd name="connsiteX0" fmla="*/ 0 w 15511"/>
                <a:gd name="connsiteY0" fmla="*/ 0 h 115904"/>
                <a:gd name="connsiteX1" fmla="*/ 15512 w 15511"/>
                <a:gd name="connsiteY1" fmla="*/ 0 h 115904"/>
                <a:gd name="connsiteX2" fmla="*/ 15512 w 15511"/>
                <a:gd name="connsiteY2" fmla="*/ 115904 h 115904"/>
                <a:gd name="connsiteX3" fmla="*/ 0 w 15511"/>
                <a:gd name="connsiteY3" fmla="*/ 115904 h 115904"/>
                <a:gd name="connsiteX4" fmla="*/ 0 w 15511"/>
                <a:gd name="connsiteY4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1" h="115904">
                  <a:moveTo>
                    <a:pt x="0" y="0"/>
                  </a:moveTo>
                  <a:lnTo>
                    <a:pt x="15512" y="0"/>
                  </a:lnTo>
                  <a:lnTo>
                    <a:pt x="15512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A97464EF-12C5-EDE4-4907-7D7F4A47A7C8}"/>
                </a:ext>
              </a:extLst>
            </p:cNvPr>
            <p:cNvSpPr/>
            <p:nvPr/>
          </p:nvSpPr>
          <p:spPr>
            <a:xfrm>
              <a:off x="5850956" y="2626513"/>
              <a:ext cx="71752" cy="115904"/>
            </a:xfrm>
            <a:custGeom>
              <a:avLst/>
              <a:gdLst>
                <a:gd name="connsiteX0" fmla="*/ 0 w 71752"/>
                <a:gd name="connsiteY0" fmla="*/ 0 h 115904"/>
                <a:gd name="connsiteX1" fmla="*/ 16368 w 71752"/>
                <a:gd name="connsiteY1" fmla="*/ 0 h 115904"/>
                <a:gd name="connsiteX2" fmla="*/ 56812 w 71752"/>
                <a:gd name="connsiteY2" fmla="*/ 85363 h 115904"/>
                <a:gd name="connsiteX3" fmla="*/ 57002 w 71752"/>
                <a:gd name="connsiteY3" fmla="*/ 85363 h 115904"/>
                <a:gd name="connsiteX4" fmla="*/ 57002 w 71752"/>
                <a:gd name="connsiteY4" fmla="*/ 0 h 115904"/>
                <a:gd name="connsiteX5" fmla="*/ 71752 w 71752"/>
                <a:gd name="connsiteY5" fmla="*/ 0 h 115904"/>
                <a:gd name="connsiteX6" fmla="*/ 71752 w 71752"/>
                <a:gd name="connsiteY6" fmla="*/ 115904 h 115904"/>
                <a:gd name="connsiteX7" fmla="*/ 55385 w 71752"/>
                <a:gd name="connsiteY7" fmla="*/ 115904 h 115904"/>
                <a:gd name="connsiteX8" fmla="*/ 15131 w 71752"/>
                <a:gd name="connsiteY8" fmla="*/ 30731 h 115904"/>
                <a:gd name="connsiteX9" fmla="*/ 14750 w 71752"/>
                <a:gd name="connsiteY9" fmla="*/ 30731 h 115904"/>
                <a:gd name="connsiteX10" fmla="*/ 14750 w 71752"/>
                <a:gd name="connsiteY10" fmla="*/ 115904 h 115904"/>
                <a:gd name="connsiteX11" fmla="*/ 0 w 71752"/>
                <a:gd name="connsiteY11" fmla="*/ 115904 h 115904"/>
                <a:gd name="connsiteX12" fmla="*/ 0 w 71752"/>
                <a:gd name="connsiteY12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752" h="115904">
                  <a:moveTo>
                    <a:pt x="0" y="0"/>
                  </a:moveTo>
                  <a:lnTo>
                    <a:pt x="16368" y="0"/>
                  </a:lnTo>
                  <a:lnTo>
                    <a:pt x="56812" y="85363"/>
                  </a:lnTo>
                  <a:lnTo>
                    <a:pt x="57002" y="85363"/>
                  </a:lnTo>
                  <a:lnTo>
                    <a:pt x="57002" y="0"/>
                  </a:lnTo>
                  <a:lnTo>
                    <a:pt x="71752" y="0"/>
                  </a:lnTo>
                  <a:lnTo>
                    <a:pt x="71752" y="115904"/>
                  </a:lnTo>
                  <a:lnTo>
                    <a:pt x="55385" y="115904"/>
                  </a:lnTo>
                  <a:lnTo>
                    <a:pt x="15131" y="30731"/>
                  </a:lnTo>
                  <a:lnTo>
                    <a:pt x="14750" y="30731"/>
                  </a:lnTo>
                  <a:lnTo>
                    <a:pt x="14750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25B4D28-758F-4225-3C24-F5BC99574972}"/>
                </a:ext>
              </a:extLst>
            </p:cNvPr>
            <p:cNvSpPr/>
            <p:nvPr/>
          </p:nvSpPr>
          <p:spPr>
            <a:xfrm>
              <a:off x="5936983" y="2623667"/>
              <a:ext cx="81363" cy="121500"/>
            </a:xfrm>
            <a:custGeom>
              <a:avLst/>
              <a:gdLst>
                <a:gd name="connsiteX0" fmla="*/ 81269 w 81363"/>
                <a:gd name="connsiteY0" fmla="*/ 118750 h 121500"/>
                <a:gd name="connsiteX1" fmla="*/ 71372 w 81363"/>
                <a:gd name="connsiteY1" fmla="*/ 118750 h 121500"/>
                <a:gd name="connsiteX2" fmla="*/ 68993 w 81363"/>
                <a:gd name="connsiteY2" fmla="*/ 105092 h 121500"/>
                <a:gd name="connsiteX3" fmla="*/ 56812 w 81363"/>
                <a:gd name="connsiteY3" fmla="*/ 117801 h 121500"/>
                <a:gd name="connsiteX4" fmla="*/ 42347 w 81363"/>
                <a:gd name="connsiteY4" fmla="*/ 121500 h 121500"/>
                <a:gd name="connsiteX5" fmla="*/ 24742 w 81363"/>
                <a:gd name="connsiteY5" fmla="*/ 116758 h 121500"/>
                <a:gd name="connsiteX6" fmla="*/ 11324 w 81363"/>
                <a:gd name="connsiteY6" fmla="*/ 103669 h 121500"/>
                <a:gd name="connsiteX7" fmla="*/ 2950 w 81363"/>
                <a:gd name="connsiteY7" fmla="*/ 84225 h 121500"/>
                <a:gd name="connsiteX8" fmla="*/ 0 w 81363"/>
                <a:gd name="connsiteY8" fmla="*/ 60703 h 121500"/>
                <a:gd name="connsiteX9" fmla="*/ 2950 w 81363"/>
                <a:gd name="connsiteY9" fmla="*/ 37180 h 121500"/>
                <a:gd name="connsiteX10" fmla="*/ 11324 w 81363"/>
                <a:gd name="connsiteY10" fmla="*/ 17831 h 121500"/>
                <a:gd name="connsiteX11" fmla="*/ 24742 w 81363"/>
                <a:gd name="connsiteY11" fmla="*/ 4742 h 121500"/>
                <a:gd name="connsiteX12" fmla="*/ 42347 w 81363"/>
                <a:gd name="connsiteY12" fmla="*/ 0 h 121500"/>
                <a:gd name="connsiteX13" fmla="*/ 68041 w 81363"/>
                <a:gd name="connsiteY13" fmla="*/ 10339 h 121500"/>
                <a:gd name="connsiteX14" fmla="*/ 80317 w 81363"/>
                <a:gd name="connsiteY14" fmla="*/ 39647 h 121500"/>
                <a:gd name="connsiteX15" fmla="*/ 65186 w 81363"/>
                <a:gd name="connsiteY15" fmla="*/ 39647 h 121500"/>
                <a:gd name="connsiteX16" fmla="*/ 57669 w 81363"/>
                <a:gd name="connsiteY16" fmla="*/ 22669 h 121500"/>
                <a:gd name="connsiteX17" fmla="*/ 42443 w 81363"/>
                <a:gd name="connsiteY17" fmla="*/ 16598 h 121500"/>
                <a:gd name="connsiteX18" fmla="*/ 30452 w 81363"/>
                <a:gd name="connsiteY18" fmla="*/ 20203 h 121500"/>
                <a:gd name="connsiteX19" fmla="*/ 22078 w 81363"/>
                <a:gd name="connsiteY19" fmla="*/ 29972 h 121500"/>
                <a:gd name="connsiteX20" fmla="*/ 17225 w 81363"/>
                <a:gd name="connsiteY20" fmla="*/ 44104 h 121500"/>
                <a:gd name="connsiteX21" fmla="*/ 15607 w 81363"/>
                <a:gd name="connsiteY21" fmla="*/ 60703 h 121500"/>
                <a:gd name="connsiteX22" fmla="*/ 17225 w 81363"/>
                <a:gd name="connsiteY22" fmla="*/ 77206 h 121500"/>
                <a:gd name="connsiteX23" fmla="*/ 22078 w 81363"/>
                <a:gd name="connsiteY23" fmla="*/ 91339 h 121500"/>
                <a:gd name="connsiteX24" fmla="*/ 30452 w 81363"/>
                <a:gd name="connsiteY24" fmla="*/ 101203 h 121500"/>
                <a:gd name="connsiteX25" fmla="*/ 42443 w 81363"/>
                <a:gd name="connsiteY25" fmla="*/ 104807 h 121500"/>
                <a:gd name="connsiteX26" fmla="*/ 60714 w 81363"/>
                <a:gd name="connsiteY26" fmla="*/ 96271 h 121500"/>
                <a:gd name="connsiteX27" fmla="*/ 67185 w 81363"/>
                <a:gd name="connsiteY27" fmla="*/ 72938 h 121500"/>
                <a:gd name="connsiteX28" fmla="*/ 43680 w 81363"/>
                <a:gd name="connsiteY28" fmla="*/ 72938 h 121500"/>
                <a:gd name="connsiteX29" fmla="*/ 43680 w 81363"/>
                <a:gd name="connsiteY29" fmla="*/ 57478 h 121500"/>
                <a:gd name="connsiteX30" fmla="*/ 81364 w 81363"/>
                <a:gd name="connsiteY30" fmla="*/ 57478 h 121500"/>
                <a:gd name="connsiteX31" fmla="*/ 81364 w 81363"/>
                <a:gd name="connsiteY31" fmla="*/ 118465 h 1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363" h="121500">
                  <a:moveTo>
                    <a:pt x="81269" y="118750"/>
                  </a:moveTo>
                  <a:lnTo>
                    <a:pt x="71372" y="118750"/>
                  </a:lnTo>
                  <a:lnTo>
                    <a:pt x="68993" y="105092"/>
                  </a:lnTo>
                  <a:cubicBezTo>
                    <a:pt x="64901" y="111162"/>
                    <a:pt x="60904" y="115430"/>
                    <a:pt x="56812" y="117801"/>
                  </a:cubicBezTo>
                  <a:cubicBezTo>
                    <a:pt x="52720" y="120267"/>
                    <a:pt x="47867" y="121500"/>
                    <a:pt x="42347" y="121500"/>
                  </a:cubicBezTo>
                  <a:cubicBezTo>
                    <a:pt x="35876" y="121500"/>
                    <a:pt x="30071" y="119888"/>
                    <a:pt x="24742" y="116758"/>
                  </a:cubicBezTo>
                  <a:cubicBezTo>
                    <a:pt x="19413" y="113628"/>
                    <a:pt x="14941" y="109265"/>
                    <a:pt x="11324" y="103669"/>
                  </a:cubicBezTo>
                  <a:cubicBezTo>
                    <a:pt x="7613" y="98073"/>
                    <a:pt x="4853" y="91623"/>
                    <a:pt x="2950" y="84225"/>
                  </a:cubicBezTo>
                  <a:cubicBezTo>
                    <a:pt x="1047" y="76922"/>
                    <a:pt x="0" y="69049"/>
                    <a:pt x="0" y="60703"/>
                  </a:cubicBezTo>
                  <a:cubicBezTo>
                    <a:pt x="0" y="52356"/>
                    <a:pt x="952" y="44484"/>
                    <a:pt x="2950" y="37180"/>
                  </a:cubicBezTo>
                  <a:cubicBezTo>
                    <a:pt x="4853" y="29877"/>
                    <a:pt x="7708" y="23333"/>
                    <a:pt x="11324" y="17831"/>
                  </a:cubicBezTo>
                  <a:cubicBezTo>
                    <a:pt x="15036" y="12235"/>
                    <a:pt x="19508" y="7872"/>
                    <a:pt x="24742" y="4742"/>
                  </a:cubicBezTo>
                  <a:cubicBezTo>
                    <a:pt x="30071" y="1612"/>
                    <a:pt x="35876" y="0"/>
                    <a:pt x="42347" y="0"/>
                  </a:cubicBezTo>
                  <a:cubicBezTo>
                    <a:pt x="52435" y="0"/>
                    <a:pt x="60999" y="3415"/>
                    <a:pt x="68041" y="10339"/>
                  </a:cubicBezTo>
                  <a:cubicBezTo>
                    <a:pt x="75083" y="17262"/>
                    <a:pt x="79175" y="26937"/>
                    <a:pt x="80317" y="39647"/>
                  </a:cubicBezTo>
                  <a:lnTo>
                    <a:pt x="65186" y="39647"/>
                  </a:lnTo>
                  <a:cubicBezTo>
                    <a:pt x="64425" y="32438"/>
                    <a:pt x="61951" y="26747"/>
                    <a:pt x="57669" y="22669"/>
                  </a:cubicBezTo>
                  <a:cubicBezTo>
                    <a:pt x="53386" y="18590"/>
                    <a:pt x="48247" y="16598"/>
                    <a:pt x="42443" y="16598"/>
                  </a:cubicBezTo>
                  <a:cubicBezTo>
                    <a:pt x="37875" y="16598"/>
                    <a:pt x="33878" y="17831"/>
                    <a:pt x="30452" y="20203"/>
                  </a:cubicBezTo>
                  <a:cubicBezTo>
                    <a:pt x="27026" y="22669"/>
                    <a:pt x="24171" y="25894"/>
                    <a:pt x="22078" y="29972"/>
                  </a:cubicBezTo>
                  <a:cubicBezTo>
                    <a:pt x="19889" y="34051"/>
                    <a:pt x="18271" y="38793"/>
                    <a:pt x="17225" y="44104"/>
                  </a:cubicBezTo>
                  <a:cubicBezTo>
                    <a:pt x="16178" y="49416"/>
                    <a:pt x="15607" y="54917"/>
                    <a:pt x="15607" y="60703"/>
                  </a:cubicBezTo>
                  <a:cubicBezTo>
                    <a:pt x="15607" y="66489"/>
                    <a:pt x="16178" y="71895"/>
                    <a:pt x="17225" y="77206"/>
                  </a:cubicBezTo>
                  <a:cubicBezTo>
                    <a:pt x="18271" y="82423"/>
                    <a:pt x="19889" y="87165"/>
                    <a:pt x="22078" y="91339"/>
                  </a:cubicBezTo>
                  <a:cubicBezTo>
                    <a:pt x="24266" y="95512"/>
                    <a:pt x="27121" y="98832"/>
                    <a:pt x="30452" y="101203"/>
                  </a:cubicBezTo>
                  <a:cubicBezTo>
                    <a:pt x="33878" y="103669"/>
                    <a:pt x="37875" y="104807"/>
                    <a:pt x="42443" y="104807"/>
                  </a:cubicBezTo>
                  <a:cubicBezTo>
                    <a:pt x="50341" y="104807"/>
                    <a:pt x="56431" y="101962"/>
                    <a:pt x="60714" y="96271"/>
                  </a:cubicBezTo>
                  <a:cubicBezTo>
                    <a:pt x="64996" y="90580"/>
                    <a:pt x="67090" y="82803"/>
                    <a:pt x="67185" y="72938"/>
                  </a:cubicBezTo>
                  <a:lnTo>
                    <a:pt x="43680" y="72938"/>
                  </a:lnTo>
                  <a:lnTo>
                    <a:pt x="43680" y="57478"/>
                  </a:lnTo>
                  <a:lnTo>
                    <a:pt x="81364" y="57478"/>
                  </a:lnTo>
                  <a:lnTo>
                    <a:pt x="81364" y="118465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0E4E566-C49C-7C97-FD29-D1D06592A7AA}"/>
                </a:ext>
              </a:extLst>
            </p:cNvPr>
            <p:cNvSpPr/>
            <p:nvPr/>
          </p:nvSpPr>
          <p:spPr>
            <a:xfrm>
              <a:off x="6064215" y="2623762"/>
              <a:ext cx="72133" cy="121310"/>
            </a:xfrm>
            <a:custGeom>
              <a:avLst/>
              <a:gdLst>
                <a:gd name="connsiteX0" fmla="*/ 15511 w 72133"/>
                <a:gd name="connsiteY0" fmla="*/ 80052 h 121310"/>
                <a:gd name="connsiteX1" fmla="*/ 21697 w 72133"/>
                <a:gd name="connsiteY1" fmla="*/ 98832 h 121310"/>
                <a:gd name="connsiteX2" fmla="*/ 37970 w 72133"/>
                <a:gd name="connsiteY2" fmla="*/ 104902 h 121310"/>
                <a:gd name="connsiteX3" fmla="*/ 52149 w 72133"/>
                <a:gd name="connsiteY3" fmla="*/ 99780 h 121310"/>
                <a:gd name="connsiteX4" fmla="*/ 56717 w 72133"/>
                <a:gd name="connsiteY4" fmla="*/ 87355 h 121310"/>
                <a:gd name="connsiteX5" fmla="*/ 54718 w 72133"/>
                <a:gd name="connsiteY5" fmla="*/ 77965 h 121310"/>
                <a:gd name="connsiteX6" fmla="*/ 49484 w 72133"/>
                <a:gd name="connsiteY6" fmla="*/ 73128 h 121310"/>
                <a:gd name="connsiteX7" fmla="*/ 34830 w 72133"/>
                <a:gd name="connsiteY7" fmla="*/ 67627 h 121310"/>
                <a:gd name="connsiteX8" fmla="*/ 23029 w 72133"/>
                <a:gd name="connsiteY8" fmla="*/ 63548 h 121310"/>
                <a:gd name="connsiteX9" fmla="*/ 7994 w 72133"/>
                <a:gd name="connsiteY9" fmla="*/ 51977 h 121310"/>
                <a:gd name="connsiteX10" fmla="*/ 3426 w 72133"/>
                <a:gd name="connsiteY10" fmla="*/ 34145 h 121310"/>
                <a:gd name="connsiteX11" fmla="*/ 6090 w 72133"/>
                <a:gd name="connsiteY11" fmla="*/ 19254 h 121310"/>
                <a:gd name="connsiteX12" fmla="*/ 13418 w 72133"/>
                <a:gd name="connsiteY12" fmla="*/ 8536 h 121310"/>
                <a:gd name="connsiteX13" fmla="*/ 23791 w 72133"/>
                <a:gd name="connsiteY13" fmla="*/ 2087 h 121310"/>
                <a:gd name="connsiteX14" fmla="*/ 35781 w 72133"/>
                <a:gd name="connsiteY14" fmla="*/ 0 h 121310"/>
                <a:gd name="connsiteX15" fmla="*/ 49009 w 72133"/>
                <a:gd name="connsiteY15" fmla="*/ 2371 h 121310"/>
                <a:gd name="connsiteX16" fmla="*/ 59857 w 72133"/>
                <a:gd name="connsiteY16" fmla="*/ 9485 h 121310"/>
                <a:gd name="connsiteX17" fmla="*/ 67185 w 72133"/>
                <a:gd name="connsiteY17" fmla="*/ 21246 h 121310"/>
                <a:gd name="connsiteX18" fmla="*/ 69754 w 72133"/>
                <a:gd name="connsiteY18" fmla="*/ 36991 h 121310"/>
                <a:gd name="connsiteX19" fmla="*/ 54243 w 72133"/>
                <a:gd name="connsiteY19" fmla="*/ 36991 h 121310"/>
                <a:gd name="connsiteX20" fmla="*/ 48723 w 72133"/>
                <a:gd name="connsiteY20" fmla="*/ 21436 h 121310"/>
                <a:gd name="connsiteX21" fmla="*/ 35115 w 72133"/>
                <a:gd name="connsiteY21" fmla="*/ 16598 h 121310"/>
                <a:gd name="connsiteX22" fmla="*/ 29310 w 72133"/>
                <a:gd name="connsiteY22" fmla="*/ 17357 h 121310"/>
                <a:gd name="connsiteX23" fmla="*/ 24076 w 72133"/>
                <a:gd name="connsiteY23" fmla="*/ 19918 h 121310"/>
                <a:gd name="connsiteX24" fmla="*/ 20270 w 72133"/>
                <a:gd name="connsiteY24" fmla="*/ 24660 h 121310"/>
                <a:gd name="connsiteX25" fmla="*/ 18842 w 72133"/>
                <a:gd name="connsiteY25" fmla="*/ 31774 h 121310"/>
                <a:gd name="connsiteX26" fmla="*/ 21602 w 72133"/>
                <a:gd name="connsiteY26" fmla="*/ 41259 h 121310"/>
                <a:gd name="connsiteX27" fmla="*/ 29310 w 72133"/>
                <a:gd name="connsiteY27" fmla="*/ 46665 h 121310"/>
                <a:gd name="connsiteX28" fmla="*/ 32736 w 72133"/>
                <a:gd name="connsiteY28" fmla="*/ 47803 h 121310"/>
                <a:gd name="connsiteX29" fmla="*/ 43204 w 72133"/>
                <a:gd name="connsiteY29" fmla="*/ 51408 h 121310"/>
                <a:gd name="connsiteX30" fmla="*/ 50912 w 72133"/>
                <a:gd name="connsiteY30" fmla="*/ 54063 h 121310"/>
                <a:gd name="connsiteX31" fmla="*/ 54909 w 72133"/>
                <a:gd name="connsiteY31" fmla="*/ 55486 h 121310"/>
                <a:gd name="connsiteX32" fmla="*/ 67661 w 72133"/>
                <a:gd name="connsiteY32" fmla="*/ 67058 h 121310"/>
                <a:gd name="connsiteX33" fmla="*/ 72133 w 72133"/>
                <a:gd name="connsiteY33" fmla="*/ 84984 h 121310"/>
                <a:gd name="connsiteX34" fmla="*/ 69183 w 72133"/>
                <a:gd name="connsiteY34" fmla="*/ 101393 h 121310"/>
                <a:gd name="connsiteX35" fmla="*/ 61285 w 72133"/>
                <a:gd name="connsiteY35" fmla="*/ 112774 h 121310"/>
                <a:gd name="connsiteX36" fmla="*/ 50055 w 72133"/>
                <a:gd name="connsiteY36" fmla="*/ 119224 h 121310"/>
                <a:gd name="connsiteX37" fmla="*/ 36923 w 72133"/>
                <a:gd name="connsiteY37" fmla="*/ 121311 h 121310"/>
                <a:gd name="connsiteX38" fmla="*/ 22553 w 72133"/>
                <a:gd name="connsiteY38" fmla="*/ 118845 h 121310"/>
                <a:gd name="connsiteX39" fmla="*/ 10849 w 72133"/>
                <a:gd name="connsiteY39" fmla="*/ 111257 h 121310"/>
                <a:gd name="connsiteX40" fmla="*/ 2950 w 72133"/>
                <a:gd name="connsiteY40" fmla="*/ 98263 h 121310"/>
                <a:gd name="connsiteX41" fmla="*/ 0 w 72133"/>
                <a:gd name="connsiteY41" fmla="*/ 79957 h 121310"/>
                <a:gd name="connsiteX42" fmla="*/ 15511 w 72133"/>
                <a:gd name="connsiteY42" fmla="*/ 79957 h 1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2133" h="121310">
                  <a:moveTo>
                    <a:pt x="15511" y="80052"/>
                  </a:moveTo>
                  <a:cubicBezTo>
                    <a:pt x="15511" y="88493"/>
                    <a:pt x="17605" y="94753"/>
                    <a:pt x="21697" y="98832"/>
                  </a:cubicBezTo>
                  <a:cubicBezTo>
                    <a:pt x="25789" y="102910"/>
                    <a:pt x="31213" y="104902"/>
                    <a:pt x="37970" y="104902"/>
                  </a:cubicBezTo>
                  <a:cubicBezTo>
                    <a:pt x="44726" y="104902"/>
                    <a:pt x="49009" y="103195"/>
                    <a:pt x="52149" y="99780"/>
                  </a:cubicBezTo>
                  <a:cubicBezTo>
                    <a:pt x="55194" y="96366"/>
                    <a:pt x="56717" y="92192"/>
                    <a:pt x="56717" y="87355"/>
                  </a:cubicBezTo>
                  <a:cubicBezTo>
                    <a:pt x="56717" y="83277"/>
                    <a:pt x="56051" y="80147"/>
                    <a:pt x="54718" y="77965"/>
                  </a:cubicBezTo>
                  <a:cubicBezTo>
                    <a:pt x="53386" y="75784"/>
                    <a:pt x="51578" y="74171"/>
                    <a:pt x="49484" y="73128"/>
                  </a:cubicBezTo>
                  <a:cubicBezTo>
                    <a:pt x="46820" y="71800"/>
                    <a:pt x="41967" y="69998"/>
                    <a:pt x="34830" y="67627"/>
                  </a:cubicBezTo>
                  <a:cubicBezTo>
                    <a:pt x="29405" y="65824"/>
                    <a:pt x="25503" y="64402"/>
                    <a:pt x="23029" y="63548"/>
                  </a:cubicBezTo>
                  <a:cubicBezTo>
                    <a:pt x="15987" y="61082"/>
                    <a:pt x="11039" y="57193"/>
                    <a:pt x="7994" y="51977"/>
                  </a:cubicBezTo>
                  <a:cubicBezTo>
                    <a:pt x="4948" y="46760"/>
                    <a:pt x="3426" y="40880"/>
                    <a:pt x="3426" y="34145"/>
                  </a:cubicBezTo>
                  <a:cubicBezTo>
                    <a:pt x="3426" y="28549"/>
                    <a:pt x="4282" y="23617"/>
                    <a:pt x="6090" y="19254"/>
                  </a:cubicBezTo>
                  <a:cubicBezTo>
                    <a:pt x="7899" y="14986"/>
                    <a:pt x="10278" y="11382"/>
                    <a:pt x="13418" y="8536"/>
                  </a:cubicBezTo>
                  <a:cubicBezTo>
                    <a:pt x="16463" y="5691"/>
                    <a:pt x="19984" y="3509"/>
                    <a:pt x="23791" y="2087"/>
                  </a:cubicBezTo>
                  <a:cubicBezTo>
                    <a:pt x="27692" y="664"/>
                    <a:pt x="31594" y="0"/>
                    <a:pt x="35781" y="0"/>
                  </a:cubicBezTo>
                  <a:cubicBezTo>
                    <a:pt x="40444" y="0"/>
                    <a:pt x="44917" y="759"/>
                    <a:pt x="49009" y="2371"/>
                  </a:cubicBezTo>
                  <a:cubicBezTo>
                    <a:pt x="53101" y="3984"/>
                    <a:pt x="56717" y="6355"/>
                    <a:pt x="59857" y="9485"/>
                  </a:cubicBezTo>
                  <a:cubicBezTo>
                    <a:pt x="62998" y="12710"/>
                    <a:pt x="65472" y="16598"/>
                    <a:pt x="67185" y="21246"/>
                  </a:cubicBezTo>
                  <a:cubicBezTo>
                    <a:pt x="68898" y="25893"/>
                    <a:pt x="69754" y="31110"/>
                    <a:pt x="69754" y="36991"/>
                  </a:cubicBezTo>
                  <a:lnTo>
                    <a:pt x="54243" y="36991"/>
                  </a:lnTo>
                  <a:cubicBezTo>
                    <a:pt x="53862" y="29877"/>
                    <a:pt x="52054" y="24660"/>
                    <a:pt x="48723" y="21436"/>
                  </a:cubicBezTo>
                  <a:cubicBezTo>
                    <a:pt x="45392" y="18211"/>
                    <a:pt x="40825" y="16598"/>
                    <a:pt x="35115" y="16598"/>
                  </a:cubicBezTo>
                  <a:cubicBezTo>
                    <a:pt x="33117" y="16598"/>
                    <a:pt x="31213" y="16788"/>
                    <a:pt x="29310" y="17357"/>
                  </a:cubicBezTo>
                  <a:cubicBezTo>
                    <a:pt x="27407" y="17831"/>
                    <a:pt x="25694" y="18685"/>
                    <a:pt x="24076" y="19918"/>
                  </a:cubicBezTo>
                  <a:cubicBezTo>
                    <a:pt x="22458" y="21151"/>
                    <a:pt x="21221" y="22669"/>
                    <a:pt x="20270" y="24660"/>
                  </a:cubicBezTo>
                  <a:cubicBezTo>
                    <a:pt x="19318" y="26652"/>
                    <a:pt x="18842" y="29023"/>
                    <a:pt x="18842" y="31774"/>
                  </a:cubicBezTo>
                  <a:cubicBezTo>
                    <a:pt x="18842" y="35663"/>
                    <a:pt x="19794" y="38793"/>
                    <a:pt x="21602" y="41259"/>
                  </a:cubicBezTo>
                  <a:cubicBezTo>
                    <a:pt x="23505" y="43725"/>
                    <a:pt x="26074" y="45527"/>
                    <a:pt x="29310" y="46665"/>
                  </a:cubicBezTo>
                  <a:lnTo>
                    <a:pt x="32736" y="47803"/>
                  </a:lnTo>
                  <a:cubicBezTo>
                    <a:pt x="36447" y="49131"/>
                    <a:pt x="39968" y="50269"/>
                    <a:pt x="43204" y="51408"/>
                  </a:cubicBezTo>
                  <a:cubicBezTo>
                    <a:pt x="46439" y="52546"/>
                    <a:pt x="49009" y="53399"/>
                    <a:pt x="50912" y="54063"/>
                  </a:cubicBezTo>
                  <a:cubicBezTo>
                    <a:pt x="52815" y="54727"/>
                    <a:pt x="54148" y="55202"/>
                    <a:pt x="54909" y="55486"/>
                  </a:cubicBezTo>
                  <a:cubicBezTo>
                    <a:pt x="60428" y="57668"/>
                    <a:pt x="64711" y="61556"/>
                    <a:pt x="67661" y="67058"/>
                  </a:cubicBezTo>
                  <a:cubicBezTo>
                    <a:pt x="70611" y="72654"/>
                    <a:pt x="72133" y="78629"/>
                    <a:pt x="72133" y="84984"/>
                  </a:cubicBezTo>
                  <a:cubicBezTo>
                    <a:pt x="72133" y="91339"/>
                    <a:pt x="71182" y="96745"/>
                    <a:pt x="69183" y="101393"/>
                  </a:cubicBezTo>
                  <a:cubicBezTo>
                    <a:pt x="67280" y="106040"/>
                    <a:pt x="64615" y="109834"/>
                    <a:pt x="61285" y="112774"/>
                  </a:cubicBezTo>
                  <a:cubicBezTo>
                    <a:pt x="57954" y="115715"/>
                    <a:pt x="54243" y="117896"/>
                    <a:pt x="50055" y="119224"/>
                  </a:cubicBezTo>
                  <a:cubicBezTo>
                    <a:pt x="45868" y="120647"/>
                    <a:pt x="41491" y="121311"/>
                    <a:pt x="36923" y="121311"/>
                  </a:cubicBezTo>
                  <a:cubicBezTo>
                    <a:pt x="31784" y="121311"/>
                    <a:pt x="27026" y="120457"/>
                    <a:pt x="22553" y="118845"/>
                  </a:cubicBezTo>
                  <a:cubicBezTo>
                    <a:pt x="18081" y="117137"/>
                    <a:pt x="14179" y="114671"/>
                    <a:pt x="10849" y="111257"/>
                  </a:cubicBezTo>
                  <a:cubicBezTo>
                    <a:pt x="7518" y="107937"/>
                    <a:pt x="4853" y="103574"/>
                    <a:pt x="2950" y="98263"/>
                  </a:cubicBezTo>
                  <a:cubicBezTo>
                    <a:pt x="1047" y="92951"/>
                    <a:pt x="95" y="86881"/>
                    <a:pt x="0" y="79957"/>
                  </a:cubicBezTo>
                  <a:lnTo>
                    <a:pt x="15511" y="79957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1B89099-0598-4AB7-1F18-5CF7DD46D383}"/>
                </a:ext>
              </a:extLst>
            </p:cNvPr>
            <p:cNvSpPr/>
            <p:nvPr/>
          </p:nvSpPr>
          <p:spPr>
            <a:xfrm>
              <a:off x="6145103" y="2623762"/>
              <a:ext cx="84789" cy="121500"/>
            </a:xfrm>
            <a:custGeom>
              <a:avLst/>
              <a:gdLst>
                <a:gd name="connsiteX0" fmla="*/ 60048 w 84789"/>
                <a:gd name="connsiteY0" fmla="*/ 4742 h 121500"/>
                <a:gd name="connsiteX1" fmla="*/ 73465 w 84789"/>
                <a:gd name="connsiteY1" fmla="*/ 17831 h 121500"/>
                <a:gd name="connsiteX2" fmla="*/ 81840 w 84789"/>
                <a:gd name="connsiteY2" fmla="*/ 37180 h 121500"/>
                <a:gd name="connsiteX3" fmla="*/ 84790 w 84789"/>
                <a:gd name="connsiteY3" fmla="*/ 60703 h 121500"/>
                <a:gd name="connsiteX4" fmla="*/ 81840 w 84789"/>
                <a:gd name="connsiteY4" fmla="*/ 84225 h 121500"/>
                <a:gd name="connsiteX5" fmla="*/ 73465 w 84789"/>
                <a:gd name="connsiteY5" fmla="*/ 103669 h 121500"/>
                <a:gd name="connsiteX6" fmla="*/ 60048 w 84789"/>
                <a:gd name="connsiteY6" fmla="*/ 116758 h 121500"/>
                <a:gd name="connsiteX7" fmla="*/ 42442 w 84789"/>
                <a:gd name="connsiteY7" fmla="*/ 121500 h 121500"/>
                <a:gd name="connsiteX8" fmla="*/ 24837 w 84789"/>
                <a:gd name="connsiteY8" fmla="*/ 116758 h 121500"/>
                <a:gd name="connsiteX9" fmla="*/ 11419 w 84789"/>
                <a:gd name="connsiteY9" fmla="*/ 103669 h 121500"/>
                <a:gd name="connsiteX10" fmla="*/ 2950 w 84789"/>
                <a:gd name="connsiteY10" fmla="*/ 84225 h 121500"/>
                <a:gd name="connsiteX11" fmla="*/ 0 w 84789"/>
                <a:gd name="connsiteY11" fmla="*/ 60703 h 121500"/>
                <a:gd name="connsiteX12" fmla="*/ 2950 w 84789"/>
                <a:gd name="connsiteY12" fmla="*/ 37180 h 121500"/>
                <a:gd name="connsiteX13" fmla="*/ 11419 w 84789"/>
                <a:gd name="connsiteY13" fmla="*/ 17831 h 121500"/>
                <a:gd name="connsiteX14" fmla="*/ 24837 w 84789"/>
                <a:gd name="connsiteY14" fmla="*/ 4742 h 121500"/>
                <a:gd name="connsiteX15" fmla="*/ 42442 w 84789"/>
                <a:gd name="connsiteY15" fmla="*/ 0 h 121500"/>
                <a:gd name="connsiteX16" fmla="*/ 60048 w 84789"/>
                <a:gd name="connsiteY16" fmla="*/ 4742 h 121500"/>
                <a:gd name="connsiteX17" fmla="*/ 30547 w 84789"/>
                <a:gd name="connsiteY17" fmla="*/ 20203 h 121500"/>
                <a:gd name="connsiteX18" fmla="*/ 22078 w 84789"/>
                <a:gd name="connsiteY18" fmla="*/ 29972 h 121500"/>
                <a:gd name="connsiteX19" fmla="*/ 17129 w 84789"/>
                <a:gd name="connsiteY19" fmla="*/ 44104 h 121500"/>
                <a:gd name="connsiteX20" fmla="*/ 15511 w 84789"/>
                <a:gd name="connsiteY20" fmla="*/ 60703 h 121500"/>
                <a:gd name="connsiteX21" fmla="*/ 17129 w 84789"/>
                <a:gd name="connsiteY21" fmla="*/ 77206 h 121500"/>
                <a:gd name="connsiteX22" fmla="*/ 22078 w 84789"/>
                <a:gd name="connsiteY22" fmla="*/ 91339 h 121500"/>
                <a:gd name="connsiteX23" fmla="*/ 30547 w 84789"/>
                <a:gd name="connsiteY23" fmla="*/ 101203 h 121500"/>
                <a:gd name="connsiteX24" fmla="*/ 42538 w 84789"/>
                <a:gd name="connsiteY24" fmla="*/ 104807 h 121500"/>
                <a:gd name="connsiteX25" fmla="*/ 54528 w 84789"/>
                <a:gd name="connsiteY25" fmla="*/ 101203 h 121500"/>
                <a:gd name="connsiteX26" fmla="*/ 62902 w 84789"/>
                <a:gd name="connsiteY26" fmla="*/ 91339 h 121500"/>
                <a:gd name="connsiteX27" fmla="*/ 67851 w 84789"/>
                <a:gd name="connsiteY27" fmla="*/ 77206 h 121500"/>
                <a:gd name="connsiteX28" fmla="*/ 69469 w 84789"/>
                <a:gd name="connsiteY28" fmla="*/ 60703 h 121500"/>
                <a:gd name="connsiteX29" fmla="*/ 67851 w 84789"/>
                <a:gd name="connsiteY29" fmla="*/ 44199 h 121500"/>
                <a:gd name="connsiteX30" fmla="*/ 62902 w 84789"/>
                <a:gd name="connsiteY30" fmla="*/ 30067 h 121500"/>
                <a:gd name="connsiteX31" fmla="*/ 54528 w 84789"/>
                <a:gd name="connsiteY31" fmla="*/ 20203 h 121500"/>
                <a:gd name="connsiteX32" fmla="*/ 42538 w 84789"/>
                <a:gd name="connsiteY32" fmla="*/ 16598 h 121500"/>
                <a:gd name="connsiteX33" fmla="*/ 30547 w 84789"/>
                <a:gd name="connsiteY33" fmla="*/ 20203 h 1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789" h="121500">
                  <a:moveTo>
                    <a:pt x="60048" y="4742"/>
                  </a:moveTo>
                  <a:cubicBezTo>
                    <a:pt x="65377" y="7872"/>
                    <a:pt x="69849" y="12235"/>
                    <a:pt x="73465" y="17831"/>
                  </a:cubicBezTo>
                  <a:cubicBezTo>
                    <a:pt x="77177" y="23427"/>
                    <a:pt x="79936" y="29877"/>
                    <a:pt x="81840" y="37180"/>
                  </a:cubicBezTo>
                  <a:cubicBezTo>
                    <a:pt x="83743" y="44579"/>
                    <a:pt x="84790" y="52356"/>
                    <a:pt x="84790" y="60703"/>
                  </a:cubicBezTo>
                  <a:cubicBezTo>
                    <a:pt x="84790" y="69049"/>
                    <a:pt x="83838" y="76922"/>
                    <a:pt x="81840" y="84225"/>
                  </a:cubicBezTo>
                  <a:cubicBezTo>
                    <a:pt x="79936" y="91623"/>
                    <a:pt x="77082" y="98073"/>
                    <a:pt x="73465" y="103669"/>
                  </a:cubicBezTo>
                  <a:cubicBezTo>
                    <a:pt x="69754" y="109265"/>
                    <a:pt x="65282" y="113628"/>
                    <a:pt x="60048" y="116758"/>
                  </a:cubicBezTo>
                  <a:cubicBezTo>
                    <a:pt x="54718" y="119888"/>
                    <a:pt x="48914" y="121500"/>
                    <a:pt x="42442" y="121500"/>
                  </a:cubicBezTo>
                  <a:cubicBezTo>
                    <a:pt x="35971" y="121500"/>
                    <a:pt x="30167" y="119888"/>
                    <a:pt x="24837" y="116758"/>
                  </a:cubicBezTo>
                  <a:cubicBezTo>
                    <a:pt x="19508" y="113628"/>
                    <a:pt x="15036" y="109265"/>
                    <a:pt x="11419" y="103669"/>
                  </a:cubicBezTo>
                  <a:cubicBezTo>
                    <a:pt x="7708" y="98073"/>
                    <a:pt x="4948" y="91623"/>
                    <a:pt x="2950" y="84225"/>
                  </a:cubicBezTo>
                  <a:cubicBezTo>
                    <a:pt x="1047" y="76922"/>
                    <a:pt x="0" y="69049"/>
                    <a:pt x="0" y="60703"/>
                  </a:cubicBezTo>
                  <a:cubicBezTo>
                    <a:pt x="0" y="52356"/>
                    <a:pt x="952" y="44484"/>
                    <a:pt x="2950" y="37180"/>
                  </a:cubicBezTo>
                  <a:cubicBezTo>
                    <a:pt x="4853" y="29877"/>
                    <a:pt x="7708" y="23333"/>
                    <a:pt x="11419" y="17831"/>
                  </a:cubicBezTo>
                  <a:cubicBezTo>
                    <a:pt x="15131" y="12235"/>
                    <a:pt x="19603" y="7872"/>
                    <a:pt x="24837" y="4742"/>
                  </a:cubicBezTo>
                  <a:cubicBezTo>
                    <a:pt x="30167" y="1612"/>
                    <a:pt x="35971" y="0"/>
                    <a:pt x="42442" y="0"/>
                  </a:cubicBezTo>
                  <a:cubicBezTo>
                    <a:pt x="48914" y="0"/>
                    <a:pt x="54718" y="1612"/>
                    <a:pt x="60048" y="4742"/>
                  </a:cubicBezTo>
                  <a:close/>
                  <a:moveTo>
                    <a:pt x="30547" y="20203"/>
                  </a:moveTo>
                  <a:cubicBezTo>
                    <a:pt x="27121" y="22669"/>
                    <a:pt x="24266" y="25893"/>
                    <a:pt x="22078" y="29972"/>
                  </a:cubicBezTo>
                  <a:cubicBezTo>
                    <a:pt x="19889" y="34050"/>
                    <a:pt x="18271" y="38793"/>
                    <a:pt x="17129" y="44104"/>
                  </a:cubicBezTo>
                  <a:cubicBezTo>
                    <a:pt x="16082" y="49416"/>
                    <a:pt x="15511" y="54917"/>
                    <a:pt x="15511" y="60703"/>
                  </a:cubicBezTo>
                  <a:cubicBezTo>
                    <a:pt x="15511" y="66488"/>
                    <a:pt x="16082" y="71895"/>
                    <a:pt x="17129" y="77206"/>
                  </a:cubicBezTo>
                  <a:cubicBezTo>
                    <a:pt x="18176" y="82423"/>
                    <a:pt x="19794" y="87165"/>
                    <a:pt x="22078" y="91339"/>
                  </a:cubicBezTo>
                  <a:cubicBezTo>
                    <a:pt x="24266" y="95512"/>
                    <a:pt x="27026" y="98832"/>
                    <a:pt x="30547" y="101203"/>
                  </a:cubicBezTo>
                  <a:cubicBezTo>
                    <a:pt x="33973" y="103669"/>
                    <a:pt x="37970" y="104807"/>
                    <a:pt x="42538" y="104807"/>
                  </a:cubicBezTo>
                  <a:cubicBezTo>
                    <a:pt x="47105" y="104807"/>
                    <a:pt x="51102" y="103574"/>
                    <a:pt x="54528" y="101203"/>
                  </a:cubicBezTo>
                  <a:cubicBezTo>
                    <a:pt x="57954" y="98737"/>
                    <a:pt x="60809" y="95512"/>
                    <a:pt x="62902" y="91339"/>
                  </a:cubicBezTo>
                  <a:cubicBezTo>
                    <a:pt x="65091" y="87165"/>
                    <a:pt x="66709" y="82423"/>
                    <a:pt x="67851" y="77206"/>
                  </a:cubicBezTo>
                  <a:cubicBezTo>
                    <a:pt x="68898" y="71990"/>
                    <a:pt x="69469" y="66488"/>
                    <a:pt x="69469" y="60703"/>
                  </a:cubicBezTo>
                  <a:cubicBezTo>
                    <a:pt x="69469" y="54917"/>
                    <a:pt x="68898" y="49511"/>
                    <a:pt x="67851" y="44199"/>
                  </a:cubicBezTo>
                  <a:cubicBezTo>
                    <a:pt x="66804" y="38983"/>
                    <a:pt x="65186" y="34240"/>
                    <a:pt x="62902" y="30067"/>
                  </a:cubicBezTo>
                  <a:cubicBezTo>
                    <a:pt x="60714" y="25893"/>
                    <a:pt x="57859" y="22574"/>
                    <a:pt x="54528" y="20203"/>
                  </a:cubicBezTo>
                  <a:cubicBezTo>
                    <a:pt x="51102" y="17737"/>
                    <a:pt x="47105" y="16598"/>
                    <a:pt x="42538" y="16598"/>
                  </a:cubicBezTo>
                  <a:cubicBezTo>
                    <a:pt x="37970" y="16598"/>
                    <a:pt x="33973" y="17831"/>
                    <a:pt x="30547" y="20203"/>
                  </a:cubicBez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A72AA53-2528-33C9-B94D-51C7609ECE00}"/>
                </a:ext>
              </a:extLst>
            </p:cNvPr>
            <p:cNvSpPr/>
            <p:nvPr/>
          </p:nvSpPr>
          <p:spPr>
            <a:xfrm>
              <a:off x="6243977" y="2626513"/>
              <a:ext cx="60523" cy="115904"/>
            </a:xfrm>
            <a:custGeom>
              <a:avLst/>
              <a:gdLst>
                <a:gd name="connsiteX0" fmla="*/ 0 w 60523"/>
                <a:gd name="connsiteY0" fmla="*/ 0 h 115904"/>
                <a:gd name="connsiteX1" fmla="*/ 15511 w 60523"/>
                <a:gd name="connsiteY1" fmla="*/ 0 h 115904"/>
                <a:gd name="connsiteX2" fmla="*/ 15511 w 60523"/>
                <a:gd name="connsiteY2" fmla="*/ 98357 h 115904"/>
                <a:gd name="connsiteX3" fmla="*/ 60523 w 60523"/>
                <a:gd name="connsiteY3" fmla="*/ 98357 h 115904"/>
                <a:gd name="connsiteX4" fmla="*/ 60523 w 60523"/>
                <a:gd name="connsiteY4" fmla="*/ 115904 h 115904"/>
                <a:gd name="connsiteX5" fmla="*/ 0 w 60523"/>
                <a:gd name="connsiteY5" fmla="*/ 115904 h 115904"/>
                <a:gd name="connsiteX6" fmla="*/ 0 w 60523"/>
                <a:gd name="connsiteY6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23" h="115904">
                  <a:moveTo>
                    <a:pt x="0" y="0"/>
                  </a:moveTo>
                  <a:lnTo>
                    <a:pt x="15511" y="0"/>
                  </a:lnTo>
                  <a:lnTo>
                    <a:pt x="15511" y="98357"/>
                  </a:lnTo>
                  <a:lnTo>
                    <a:pt x="60523" y="98357"/>
                  </a:lnTo>
                  <a:lnTo>
                    <a:pt x="60523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A15FD52-1B2E-7FB1-3DE4-909D1499D0E6}"/>
                </a:ext>
              </a:extLst>
            </p:cNvPr>
            <p:cNvSpPr/>
            <p:nvPr/>
          </p:nvSpPr>
          <p:spPr>
            <a:xfrm>
              <a:off x="6314112" y="2626513"/>
              <a:ext cx="72704" cy="118654"/>
            </a:xfrm>
            <a:custGeom>
              <a:avLst/>
              <a:gdLst>
                <a:gd name="connsiteX0" fmla="*/ 0 w 72704"/>
                <a:gd name="connsiteY0" fmla="*/ 0 h 118654"/>
                <a:gd name="connsiteX1" fmla="*/ 15512 w 72704"/>
                <a:gd name="connsiteY1" fmla="*/ 0 h 118654"/>
                <a:gd name="connsiteX2" fmla="*/ 15512 w 72704"/>
                <a:gd name="connsiteY2" fmla="*/ 67532 h 118654"/>
                <a:gd name="connsiteX3" fmla="*/ 16082 w 72704"/>
                <a:gd name="connsiteY3" fmla="*/ 80526 h 118654"/>
                <a:gd name="connsiteX4" fmla="*/ 18652 w 72704"/>
                <a:gd name="connsiteY4" fmla="*/ 90580 h 118654"/>
                <a:gd name="connsiteX5" fmla="*/ 24933 w 72704"/>
                <a:gd name="connsiteY5" fmla="*/ 98168 h 118654"/>
                <a:gd name="connsiteX6" fmla="*/ 36352 w 72704"/>
                <a:gd name="connsiteY6" fmla="*/ 101108 h 118654"/>
                <a:gd name="connsiteX7" fmla="*/ 47772 w 72704"/>
                <a:gd name="connsiteY7" fmla="*/ 98168 h 118654"/>
                <a:gd name="connsiteX8" fmla="*/ 54052 w 72704"/>
                <a:gd name="connsiteY8" fmla="*/ 90580 h 118654"/>
                <a:gd name="connsiteX9" fmla="*/ 56622 w 72704"/>
                <a:gd name="connsiteY9" fmla="*/ 80526 h 118654"/>
                <a:gd name="connsiteX10" fmla="*/ 57193 w 72704"/>
                <a:gd name="connsiteY10" fmla="*/ 67532 h 118654"/>
                <a:gd name="connsiteX11" fmla="*/ 57193 w 72704"/>
                <a:gd name="connsiteY11" fmla="*/ 0 h 118654"/>
                <a:gd name="connsiteX12" fmla="*/ 72704 w 72704"/>
                <a:gd name="connsiteY12" fmla="*/ 0 h 118654"/>
                <a:gd name="connsiteX13" fmla="*/ 72704 w 72704"/>
                <a:gd name="connsiteY13" fmla="*/ 74171 h 118654"/>
                <a:gd name="connsiteX14" fmla="*/ 62998 w 72704"/>
                <a:gd name="connsiteY14" fmla="*/ 107273 h 118654"/>
                <a:gd name="connsiteX15" fmla="*/ 36447 w 72704"/>
                <a:gd name="connsiteY15" fmla="*/ 118655 h 118654"/>
                <a:gd name="connsiteX16" fmla="*/ 9897 w 72704"/>
                <a:gd name="connsiteY16" fmla="*/ 107273 h 118654"/>
                <a:gd name="connsiteX17" fmla="*/ 190 w 72704"/>
                <a:gd name="connsiteY17" fmla="*/ 74171 h 118654"/>
                <a:gd name="connsiteX18" fmla="*/ 190 w 72704"/>
                <a:gd name="connsiteY18" fmla="*/ 0 h 11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704" h="118654">
                  <a:moveTo>
                    <a:pt x="0" y="0"/>
                  </a:moveTo>
                  <a:lnTo>
                    <a:pt x="15512" y="0"/>
                  </a:lnTo>
                  <a:lnTo>
                    <a:pt x="15512" y="67532"/>
                  </a:lnTo>
                  <a:cubicBezTo>
                    <a:pt x="15512" y="72654"/>
                    <a:pt x="15702" y="76922"/>
                    <a:pt x="16082" y="80526"/>
                  </a:cubicBezTo>
                  <a:cubicBezTo>
                    <a:pt x="16463" y="84130"/>
                    <a:pt x="17320" y="87450"/>
                    <a:pt x="18652" y="90580"/>
                  </a:cubicBezTo>
                  <a:cubicBezTo>
                    <a:pt x="19984" y="93710"/>
                    <a:pt x="22078" y="96271"/>
                    <a:pt x="24933" y="98168"/>
                  </a:cubicBezTo>
                  <a:cubicBezTo>
                    <a:pt x="27787" y="100065"/>
                    <a:pt x="31594" y="101108"/>
                    <a:pt x="36352" y="101108"/>
                  </a:cubicBezTo>
                  <a:cubicBezTo>
                    <a:pt x="41110" y="101108"/>
                    <a:pt x="44822" y="100160"/>
                    <a:pt x="47772" y="98168"/>
                  </a:cubicBezTo>
                  <a:cubicBezTo>
                    <a:pt x="50627" y="96176"/>
                    <a:pt x="52815" y="93710"/>
                    <a:pt x="54052" y="90580"/>
                  </a:cubicBezTo>
                  <a:cubicBezTo>
                    <a:pt x="55385" y="87450"/>
                    <a:pt x="56241" y="84130"/>
                    <a:pt x="56622" y="80526"/>
                  </a:cubicBezTo>
                  <a:cubicBezTo>
                    <a:pt x="57002" y="76922"/>
                    <a:pt x="57193" y="72654"/>
                    <a:pt x="57193" y="67532"/>
                  </a:cubicBezTo>
                  <a:lnTo>
                    <a:pt x="57193" y="0"/>
                  </a:lnTo>
                  <a:lnTo>
                    <a:pt x="72704" y="0"/>
                  </a:lnTo>
                  <a:lnTo>
                    <a:pt x="72704" y="74171"/>
                  </a:lnTo>
                  <a:cubicBezTo>
                    <a:pt x="72704" y="88683"/>
                    <a:pt x="69469" y="99685"/>
                    <a:pt x="62998" y="107273"/>
                  </a:cubicBezTo>
                  <a:cubicBezTo>
                    <a:pt x="56527" y="114861"/>
                    <a:pt x="47676" y="118655"/>
                    <a:pt x="36447" y="118655"/>
                  </a:cubicBezTo>
                  <a:cubicBezTo>
                    <a:pt x="25218" y="118655"/>
                    <a:pt x="16368" y="114861"/>
                    <a:pt x="9897" y="107273"/>
                  </a:cubicBezTo>
                  <a:cubicBezTo>
                    <a:pt x="3426" y="99685"/>
                    <a:pt x="190" y="88683"/>
                    <a:pt x="190" y="74171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9E9CC44-3C56-334C-5919-FF79657F0D3D}"/>
                </a:ext>
              </a:extLst>
            </p:cNvPr>
            <p:cNvSpPr/>
            <p:nvPr/>
          </p:nvSpPr>
          <p:spPr>
            <a:xfrm>
              <a:off x="6396237" y="2626513"/>
              <a:ext cx="71657" cy="115904"/>
            </a:xfrm>
            <a:custGeom>
              <a:avLst/>
              <a:gdLst>
                <a:gd name="connsiteX0" fmla="*/ 0 w 71657"/>
                <a:gd name="connsiteY0" fmla="*/ 0 h 115904"/>
                <a:gd name="connsiteX1" fmla="*/ 71657 w 71657"/>
                <a:gd name="connsiteY1" fmla="*/ 0 h 115904"/>
                <a:gd name="connsiteX2" fmla="*/ 71657 w 71657"/>
                <a:gd name="connsiteY2" fmla="*/ 17547 h 115904"/>
                <a:gd name="connsiteX3" fmla="*/ 43489 w 71657"/>
                <a:gd name="connsiteY3" fmla="*/ 17547 h 115904"/>
                <a:gd name="connsiteX4" fmla="*/ 43489 w 71657"/>
                <a:gd name="connsiteY4" fmla="*/ 115904 h 115904"/>
                <a:gd name="connsiteX5" fmla="*/ 27978 w 71657"/>
                <a:gd name="connsiteY5" fmla="*/ 115904 h 115904"/>
                <a:gd name="connsiteX6" fmla="*/ 27978 w 71657"/>
                <a:gd name="connsiteY6" fmla="*/ 17547 h 115904"/>
                <a:gd name="connsiteX7" fmla="*/ 0 w 71657"/>
                <a:gd name="connsiteY7" fmla="*/ 17547 h 115904"/>
                <a:gd name="connsiteX8" fmla="*/ 0 w 71657"/>
                <a:gd name="connsiteY8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57" h="115904">
                  <a:moveTo>
                    <a:pt x="0" y="0"/>
                  </a:moveTo>
                  <a:lnTo>
                    <a:pt x="71657" y="0"/>
                  </a:lnTo>
                  <a:lnTo>
                    <a:pt x="71657" y="17547"/>
                  </a:lnTo>
                  <a:lnTo>
                    <a:pt x="43489" y="17547"/>
                  </a:lnTo>
                  <a:lnTo>
                    <a:pt x="43489" y="115904"/>
                  </a:lnTo>
                  <a:lnTo>
                    <a:pt x="27978" y="115904"/>
                  </a:lnTo>
                  <a:lnTo>
                    <a:pt x="27978" y="17547"/>
                  </a:lnTo>
                  <a:lnTo>
                    <a:pt x="0" y="1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83DC9A3-F65E-F071-9E8A-2314684C36C3}"/>
                </a:ext>
              </a:extLst>
            </p:cNvPr>
            <p:cNvSpPr/>
            <p:nvPr/>
          </p:nvSpPr>
          <p:spPr>
            <a:xfrm>
              <a:off x="6478077" y="2626513"/>
              <a:ext cx="15511" cy="115904"/>
            </a:xfrm>
            <a:custGeom>
              <a:avLst/>
              <a:gdLst>
                <a:gd name="connsiteX0" fmla="*/ 0 w 15511"/>
                <a:gd name="connsiteY0" fmla="*/ 0 h 115904"/>
                <a:gd name="connsiteX1" fmla="*/ 15512 w 15511"/>
                <a:gd name="connsiteY1" fmla="*/ 0 h 115904"/>
                <a:gd name="connsiteX2" fmla="*/ 15512 w 15511"/>
                <a:gd name="connsiteY2" fmla="*/ 115904 h 115904"/>
                <a:gd name="connsiteX3" fmla="*/ 0 w 15511"/>
                <a:gd name="connsiteY3" fmla="*/ 115904 h 115904"/>
                <a:gd name="connsiteX4" fmla="*/ 0 w 15511"/>
                <a:gd name="connsiteY4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1" h="115904">
                  <a:moveTo>
                    <a:pt x="0" y="0"/>
                  </a:moveTo>
                  <a:lnTo>
                    <a:pt x="15512" y="0"/>
                  </a:lnTo>
                  <a:lnTo>
                    <a:pt x="15512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260904E0-173E-4A82-326B-4E2A1FF116FD}"/>
                </a:ext>
              </a:extLst>
            </p:cNvPr>
            <p:cNvSpPr/>
            <p:nvPr/>
          </p:nvSpPr>
          <p:spPr>
            <a:xfrm>
              <a:off x="6507863" y="2623762"/>
              <a:ext cx="84789" cy="121500"/>
            </a:xfrm>
            <a:custGeom>
              <a:avLst/>
              <a:gdLst>
                <a:gd name="connsiteX0" fmla="*/ 59952 w 84789"/>
                <a:gd name="connsiteY0" fmla="*/ 4742 h 121500"/>
                <a:gd name="connsiteX1" fmla="*/ 73370 w 84789"/>
                <a:gd name="connsiteY1" fmla="*/ 17831 h 121500"/>
                <a:gd name="connsiteX2" fmla="*/ 81840 w 84789"/>
                <a:gd name="connsiteY2" fmla="*/ 37180 h 121500"/>
                <a:gd name="connsiteX3" fmla="*/ 84790 w 84789"/>
                <a:gd name="connsiteY3" fmla="*/ 60703 h 121500"/>
                <a:gd name="connsiteX4" fmla="*/ 81840 w 84789"/>
                <a:gd name="connsiteY4" fmla="*/ 84225 h 121500"/>
                <a:gd name="connsiteX5" fmla="*/ 73370 w 84789"/>
                <a:gd name="connsiteY5" fmla="*/ 103669 h 121500"/>
                <a:gd name="connsiteX6" fmla="*/ 59952 w 84789"/>
                <a:gd name="connsiteY6" fmla="*/ 116758 h 121500"/>
                <a:gd name="connsiteX7" fmla="*/ 42347 w 84789"/>
                <a:gd name="connsiteY7" fmla="*/ 121500 h 121500"/>
                <a:gd name="connsiteX8" fmla="*/ 24742 w 84789"/>
                <a:gd name="connsiteY8" fmla="*/ 116758 h 121500"/>
                <a:gd name="connsiteX9" fmla="*/ 11324 w 84789"/>
                <a:gd name="connsiteY9" fmla="*/ 103669 h 121500"/>
                <a:gd name="connsiteX10" fmla="*/ 2950 w 84789"/>
                <a:gd name="connsiteY10" fmla="*/ 84225 h 121500"/>
                <a:gd name="connsiteX11" fmla="*/ 0 w 84789"/>
                <a:gd name="connsiteY11" fmla="*/ 60703 h 121500"/>
                <a:gd name="connsiteX12" fmla="*/ 2950 w 84789"/>
                <a:gd name="connsiteY12" fmla="*/ 37180 h 121500"/>
                <a:gd name="connsiteX13" fmla="*/ 11324 w 84789"/>
                <a:gd name="connsiteY13" fmla="*/ 17831 h 121500"/>
                <a:gd name="connsiteX14" fmla="*/ 24742 w 84789"/>
                <a:gd name="connsiteY14" fmla="*/ 4742 h 121500"/>
                <a:gd name="connsiteX15" fmla="*/ 42347 w 84789"/>
                <a:gd name="connsiteY15" fmla="*/ 0 h 121500"/>
                <a:gd name="connsiteX16" fmla="*/ 59952 w 84789"/>
                <a:gd name="connsiteY16" fmla="*/ 4742 h 121500"/>
                <a:gd name="connsiteX17" fmla="*/ 30357 w 84789"/>
                <a:gd name="connsiteY17" fmla="*/ 20203 h 121500"/>
                <a:gd name="connsiteX18" fmla="*/ 21983 w 84789"/>
                <a:gd name="connsiteY18" fmla="*/ 29972 h 121500"/>
                <a:gd name="connsiteX19" fmla="*/ 17034 w 84789"/>
                <a:gd name="connsiteY19" fmla="*/ 44104 h 121500"/>
                <a:gd name="connsiteX20" fmla="*/ 15416 w 84789"/>
                <a:gd name="connsiteY20" fmla="*/ 60703 h 121500"/>
                <a:gd name="connsiteX21" fmla="*/ 17034 w 84789"/>
                <a:gd name="connsiteY21" fmla="*/ 77206 h 121500"/>
                <a:gd name="connsiteX22" fmla="*/ 21983 w 84789"/>
                <a:gd name="connsiteY22" fmla="*/ 91339 h 121500"/>
                <a:gd name="connsiteX23" fmla="*/ 30357 w 84789"/>
                <a:gd name="connsiteY23" fmla="*/ 101203 h 121500"/>
                <a:gd name="connsiteX24" fmla="*/ 42347 w 84789"/>
                <a:gd name="connsiteY24" fmla="*/ 104807 h 121500"/>
                <a:gd name="connsiteX25" fmla="*/ 54338 w 84789"/>
                <a:gd name="connsiteY25" fmla="*/ 101203 h 121500"/>
                <a:gd name="connsiteX26" fmla="*/ 62807 w 84789"/>
                <a:gd name="connsiteY26" fmla="*/ 91339 h 121500"/>
                <a:gd name="connsiteX27" fmla="*/ 67756 w 84789"/>
                <a:gd name="connsiteY27" fmla="*/ 77206 h 121500"/>
                <a:gd name="connsiteX28" fmla="*/ 69374 w 84789"/>
                <a:gd name="connsiteY28" fmla="*/ 60703 h 121500"/>
                <a:gd name="connsiteX29" fmla="*/ 67756 w 84789"/>
                <a:gd name="connsiteY29" fmla="*/ 44199 h 121500"/>
                <a:gd name="connsiteX30" fmla="*/ 62807 w 84789"/>
                <a:gd name="connsiteY30" fmla="*/ 30067 h 121500"/>
                <a:gd name="connsiteX31" fmla="*/ 54338 w 84789"/>
                <a:gd name="connsiteY31" fmla="*/ 20203 h 121500"/>
                <a:gd name="connsiteX32" fmla="*/ 42347 w 84789"/>
                <a:gd name="connsiteY32" fmla="*/ 16598 h 121500"/>
                <a:gd name="connsiteX33" fmla="*/ 30357 w 84789"/>
                <a:gd name="connsiteY33" fmla="*/ 20203 h 12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789" h="121500">
                  <a:moveTo>
                    <a:pt x="59952" y="4742"/>
                  </a:moveTo>
                  <a:cubicBezTo>
                    <a:pt x="65282" y="7872"/>
                    <a:pt x="69754" y="12235"/>
                    <a:pt x="73370" y="17831"/>
                  </a:cubicBezTo>
                  <a:cubicBezTo>
                    <a:pt x="77082" y="23427"/>
                    <a:pt x="79841" y="29877"/>
                    <a:pt x="81840" y="37180"/>
                  </a:cubicBezTo>
                  <a:cubicBezTo>
                    <a:pt x="83743" y="44579"/>
                    <a:pt x="84790" y="52356"/>
                    <a:pt x="84790" y="60703"/>
                  </a:cubicBezTo>
                  <a:cubicBezTo>
                    <a:pt x="84790" y="69049"/>
                    <a:pt x="83838" y="76922"/>
                    <a:pt x="81840" y="84225"/>
                  </a:cubicBezTo>
                  <a:cubicBezTo>
                    <a:pt x="79936" y="91623"/>
                    <a:pt x="77082" y="98073"/>
                    <a:pt x="73370" y="103669"/>
                  </a:cubicBezTo>
                  <a:cubicBezTo>
                    <a:pt x="69659" y="109265"/>
                    <a:pt x="65186" y="113628"/>
                    <a:pt x="59952" y="116758"/>
                  </a:cubicBezTo>
                  <a:cubicBezTo>
                    <a:pt x="54623" y="119888"/>
                    <a:pt x="48818" y="121500"/>
                    <a:pt x="42347" y="121500"/>
                  </a:cubicBezTo>
                  <a:cubicBezTo>
                    <a:pt x="35876" y="121500"/>
                    <a:pt x="30071" y="119888"/>
                    <a:pt x="24742" y="116758"/>
                  </a:cubicBezTo>
                  <a:cubicBezTo>
                    <a:pt x="19413" y="113628"/>
                    <a:pt x="14941" y="109265"/>
                    <a:pt x="11324" y="103669"/>
                  </a:cubicBezTo>
                  <a:cubicBezTo>
                    <a:pt x="7613" y="98073"/>
                    <a:pt x="4853" y="91623"/>
                    <a:pt x="2950" y="84225"/>
                  </a:cubicBezTo>
                  <a:cubicBezTo>
                    <a:pt x="1047" y="76922"/>
                    <a:pt x="0" y="69049"/>
                    <a:pt x="0" y="60703"/>
                  </a:cubicBezTo>
                  <a:cubicBezTo>
                    <a:pt x="0" y="52356"/>
                    <a:pt x="952" y="44484"/>
                    <a:pt x="2950" y="37180"/>
                  </a:cubicBezTo>
                  <a:cubicBezTo>
                    <a:pt x="4853" y="29877"/>
                    <a:pt x="7708" y="23333"/>
                    <a:pt x="11324" y="17831"/>
                  </a:cubicBezTo>
                  <a:cubicBezTo>
                    <a:pt x="15036" y="12235"/>
                    <a:pt x="19508" y="7872"/>
                    <a:pt x="24742" y="4742"/>
                  </a:cubicBezTo>
                  <a:cubicBezTo>
                    <a:pt x="30071" y="1612"/>
                    <a:pt x="35876" y="0"/>
                    <a:pt x="42347" y="0"/>
                  </a:cubicBezTo>
                  <a:cubicBezTo>
                    <a:pt x="48818" y="0"/>
                    <a:pt x="54623" y="1612"/>
                    <a:pt x="59952" y="4742"/>
                  </a:cubicBezTo>
                  <a:close/>
                  <a:moveTo>
                    <a:pt x="30357" y="20203"/>
                  </a:moveTo>
                  <a:cubicBezTo>
                    <a:pt x="26931" y="22669"/>
                    <a:pt x="24076" y="25893"/>
                    <a:pt x="21983" y="29972"/>
                  </a:cubicBezTo>
                  <a:cubicBezTo>
                    <a:pt x="19794" y="34050"/>
                    <a:pt x="18176" y="38793"/>
                    <a:pt x="17034" y="44104"/>
                  </a:cubicBezTo>
                  <a:cubicBezTo>
                    <a:pt x="15987" y="49416"/>
                    <a:pt x="15416" y="54917"/>
                    <a:pt x="15416" y="60703"/>
                  </a:cubicBezTo>
                  <a:cubicBezTo>
                    <a:pt x="15416" y="66488"/>
                    <a:pt x="15987" y="71895"/>
                    <a:pt x="17034" y="77206"/>
                  </a:cubicBezTo>
                  <a:cubicBezTo>
                    <a:pt x="18081" y="82423"/>
                    <a:pt x="19699" y="87165"/>
                    <a:pt x="21983" y="91339"/>
                  </a:cubicBezTo>
                  <a:cubicBezTo>
                    <a:pt x="24171" y="95512"/>
                    <a:pt x="26931" y="98832"/>
                    <a:pt x="30357" y="101203"/>
                  </a:cubicBezTo>
                  <a:cubicBezTo>
                    <a:pt x="33783" y="103669"/>
                    <a:pt x="37780" y="104807"/>
                    <a:pt x="42347" y="104807"/>
                  </a:cubicBezTo>
                  <a:cubicBezTo>
                    <a:pt x="46915" y="104807"/>
                    <a:pt x="50912" y="103574"/>
                    <a:pt x="54338" y="101203"/>
                  </a:cubicBezTo>
                  <a:cubicBezTo>
                    <a:pt x="57764" y="98737"/>
                    <a:pt x="60618" y="95512"/>
                    <a:pt x="62807" y="91339"/>
                  </a:cubicBezTo>
                  <a:cubicBezTo>
                    <a:pt x="64996" y="87165"/>
                    <a:pt x="66614" y="82423"/>
                    <a:pt x="67756" y="77206"/>
                  </a:cubicBezTo>
                  <a:cubicBezTo>
                    <a:pt x="68802" y="71990"/>
                    <a:pt x="69374" y="66488"/>
                    <a:pt x="69374" y="60703"/>
                  </a:cubicBezTo>
                  <a:cubicBezTo>
                    <a:pt x="69374" y="54917"/>
                    <a:pt x="68802" y="49511"/>
                    <a:pt x="67756" y="44199"/>
                  </a:cubicBezTo>
                  <a:cubicBezTo>
                    <a:pt x="66709" y="38983"/>
                    <a:pt x="65091" y="34240"/>
                    <a:pt x="62807" y="30067"/>
                  </a:cubicBezTo>
                  <a:cubicBezTo>
                    <a:pt x="60618" y="25893"/>
                    <a:pt x="57859" y="22574"/>
                    <a:pt x="54338" y="20203"/>
                  </a:cubicBezTo>
                  <a:cubicBezTo>
                    <a:pt x="50912" y="17737"/>
                    <a:pt x="46915" y="16598"/>
                    <a:pt x="42347" y="16598"/>
                  </a:cubicBezTo>
                  <a:cubicBezTo>
                    <a:pt x="37780" y="16598"/>
                    <a:pt x="33783" y="17831"/>
                    <a:pt x="30357" y="20203"/>
                  </a:cubicBez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7B8D4E1-C11F-E222-0149-FF35DAFE6DDC}"/>
                </a:ext>
              </a:extLst>
            </p:cNvPr>
            <p:cNvSpPr/>
            <p:nvPr/>
          </p:nvSpPr>
          <p:spPr>
            <a:xfrm>
              <a:off x="6606071" y="2626513"/>
              <a:ext cx="71752" cy="115904"/>
            </a:xfrm>
            <a:custGeom>
              <a:avLst/>
              <a:gdLst>
                <a:gd name="connsiteX0" fmla="*/ 95 w 71752"/>
                <a:gd name="connsiteY0" fmla="*/ 0 h 115904"/>
                <a:gd name="connsiteX1" fmla="*/ 16463 w 71752"/>
                <a:gd name="connsiteY1" fmla="*/ 0 h 115904"/>
                <a:gd name="connsiteX2" fmla="*/ 56812 w 71752"/>
                <a:gd name="connsiteY2" fmla="*/ 85363 h 115904"/>
                <a:gd name="connsiteX3" fmla="*/ 57002 w 71752"/>
                <a:gd name="connsiteY3" fmla="*/ 85363 h 115904"/>
                <a:gd name="connsiteX4" fmla="*/ 57002 w 71752"/>
                <a:gd name="connsiteY4" fmla="*/ 0 h 115904"/>
                <a:gd name="connsiteX5" fmla="*/ 71752 w 71752"/>
                <a:gd name="connsiteY5" fmla="*/ 0 h 115904"/>
                <a:gd name="connsiteX6" fmla="*/ 71752 w 71752"/>
                <a:gd name="connsiteY6" fmla="*/ 115904 h 115904"/>
                <a:gd name="connsiteX7" fmla="*/ 55385 w 71752"/>
                <a:gd name="connsiteY7" fmla="*/ 115904 h 115904"/>
                <a:gd name="connsiteX8" fmla="*/ 15131 w 71752"/>
                <a:gd name="connsiteY8" fmla="*/ 30731 h 115904"/>
                <a:gd name="connsiteX9" fmla="*/ 14750 w 71752"/>
                <a:gd name="connsiteY9" fmla="*/ 30731 h 115904"/>
                <a:gd name="connsiteX10" fmla="*/ 14750 w 71752"/>
                <a:gd name="connsiteY10" fmla="*/ 115904 h 115904"/>
                <a:gd name="connsiteX11" fmla="*/ 0 w 71752"/>
                <a:gd name="connsiteY11" fmla="*/ 115904 h 115904"/>
                <a:gd name="connsiteX12" fmla="*/ 0 w 71752"/>
                <a:gd name="connsiteY12" fmla="*/ 0 h 1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752" h="115904">
                  <a:moveTo>
                    <a:pt x="95" y="0"/>
                  </a:moveTo>
                  <a:lnTo>
                    <a:pt x="16463" y="0"/>
                  </a:lnTo>
                  <a:lnTo>
                    <a:pt x="56812" y="85363"/>
                  </a:lnTo>
                  <a:lnTo>
                    <a:pt x="57002" y="85363"/>
                  </a:lnTo>
                  <a:lnTo>
                    <a:pt x="57002" y="0"/>
                  </a:lnTo>
                  <a:lnTo>
                    <a:pt x="71752" y="0"/>
                  </a:lnTo>
                  <a:lnTo>
                    <a:pt x="71752" y="115904"/>
                  </a:lnTo>
                  <a:lnTo>
                    <a:pt x="55385" y="115904"/>
                  </a:lnTo>
                  <a:lnTo>
                    <a:pt x="15131" y="30731"/>
                  </a:lnTo>
                  <a:lnTo>
                    <a:pt x="14750" y="30731"/>
                  </a:lnTo>
                  <a:lnTo>
                    <a:pt x="14750" y="115904"/>
                  </a:lnTo>
                  <a:lnTo>
                    <a:pt x="0" y="115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A8A2DBE-4F04-2265-9AB7-70DDBBE1FA22}"/>
                </a:ext>
              </a:extLst>
            </p:cNvPr>
            <p:cNvSpPr/>
            <p:nvPr/>
          </p:nvSpPr>
          <p:spPr>
            <a:xfrm>
              <a:off x="6690860" y="2623762"/>
              <a:ext cx="72038" cy="121310"/>
            </a:xfrm>
            <a:custGeom>
              <a:avLst/>
              <a:gdLst>
                <a:gd name="connsiteX0" fmla="*/ 15512 w 72038"/>
                <a:gd name="connsiteY0" fmla="*/ 80052 h 121310"/>
                <a:gd name="connsiteX1" fmla="*/ 21697 w 72038"/>
                <a:gd name="connsiteY1" fmla="*/ 98832 h 121310"/>
                <a:gd name="connsiteX2" fmla="*/ 37970 w 72038"/>
                <a:gd name="connsiteY2" fmla="*/ 104902 h 121310"/>
                <a:gd name="connsiteX3" fmla="*/ 52054 w 72038"/>
                <a:gd name="connsiteY3" fmla="*/ 99780 h 121310"/>
                <a:gd name="connsiteX4" fmla="*/ 56622 w 72038"/>
                <a:gd name="connsiteY4" fmla="*/ 87355 h 121310"/>
                <a:gd name="connsiteX5" fmla="*/ 54623 w 72038"/>
                <a:gd name="connsiteY5" fmla="*/ 77965 h 121310"/>
                <a:gd name="connsiteX6" fmla="*/ 49389 w 72038"/>
                <a:gd name="connsiteY6" fmla="*/ 73128 h 121310"/>
                <a:gd name="connsiteX7" fmla="*/ 34734 w 72038"/>
                <a:gd name="connsiteY7" fmla="*/ 67627 h 121310"/>
                <a:gd name="connsiteX8" fmla="*/ 22934 w 72038"/>
                <a:gd name="connsiteY8" fmla="*/ 63548 h 121310"/>
                <a:gd name="connsiteX9" fmla="*/ 7899 w 72038"/>
                <a:gd name="connsiteY9" fmla="*/ 51977 h 121310"/>
                <a:gd name="connsiteX10" fmla="*/ 3426 w 72038"/>
                <a:gd name="connsiteY10" fmla="*/ 34145 h 121310"/>
                <a:gd name="connsiteX11" fmla="*/ 6090 w 72038"/>
                <a:gd name="connsiteY11" fmla="*/ 19254 h 121310"/>
                <a:gd name="connsiteX12" fmla="*/ 13418 w 72038"/>
                <a:gd name="connsiteY12" fmla="*/ 8536 h 121310"/>
                <a:gd name="connsiteX13" fmla="*/ 23791 w 72038"/>
                <a:gd name="connsiteY13" fmla="*/ 2087 h 121310"/>
                <a:gd name="connsiteX14" fmla="*/ 35781 w 72038"/>
                <a:gd name="connsiteY14" fmla="*/ 0 h 121310"/>
                <a:gd name="connsiteX15" fmla="*/ 49009 w 72038"/>
                <a:gd name="connsiteY15" fmla="*/ 2371 h 121310"/>
                <a:gd name="connsiteX16" fmla="*/ 59857 w 72038"/>
                <a:gd name="connsiteY16" fmla="*/ 9485 h 121310"/>
                <a:gd name="connsiteX17" fmla="*/ 67185 w 72038"/>
                <a:gd name="connsiteY17" fmla="*/ 21246 h 121310"/>
                <a:gd name="connsiteX18" fmla="*/ 69754 w 72038"/>
                <a:gd name="connsiteY18" fmla="*/ 36991 h 121310"/>
                <a:gd name="connsiteX19" fmla="*/ 54243 w 72038"/>
                <a:gd name="connsiteY19" fmla="*/ 36991 h 121310"/>
                <a:gd name="connsiteX20" fmla="*/ 48723 w 72038"/>
                <a:gd name="connsiteY20" fmla="*/ 21436 h 121310"/>
                <a:gd name="connsiteX21" fmla="*/ 35115 w 72038"/>
                <a:gd name="connsiteY21" fmla="*/ 16598 h 121310"/>
                <a:gd name="connsiteX22" fmla="*/ 29310 w 72038"/>
                <a:gd name="connsiteY22" fmla="*/ 17357 h 121310"/>
                <a:gd name="connsiteX23" fmla="*/ 24076 w 72038"/>
                <a:gd name="connsiteY23" fmla="*/ 19918 h 121310"/>
                <a:gd name="connsiteX24" fmla="*/ 20270 w 72038"/>
                <a:gd name="connsiteY24" fmla="*/ 24660 h 121310"/>
                <a:gd name="connsiteX25" fmla="*/ 18842 w 72038"/>
                <a:gd name="connsiteY25" fmla="*/ 31774 h 121310"/>
                <a:gd name="connsiteX26" fmla="*/ 21602 w 72038"/>
                <a:gd name="connsiteY26" fmla="*/ 41259 h 121310"/>
                <a:gd name="connsiteX27" fmla="*/ 29310 w 72038"/>
                <a:gd name="connsiteY27" fmla="*/ 46665 h 121310"/>
                <a:gd name="connsiteX28" fmla="*/ 32736 w 72038"/>
                <a:gd name="connsiteY28" fmla="*/ 47803 h 121310"/>
                <a:gd name="connsiteX29" fmla="*/ 43109 w 72038"/>
                <a:gd name="connsiteY29" fmla="*/ 51408 h 121310"/>
                <a:gd name="connsiteX30" fmla="*/ 50817 w 72038"/>
                <a:gd name="connsiteY30" fmla="*/ 54063 h 121310"/>
                <a:gd name="connsiteX31" fmla="*/ 54814 w 72038"/>
                <a:gd name="connsiteY31" fmla="*/ 55486 h 121310"/>
                <a:gd name="connsiteX32" fmla="*/ 67565 w 72038"/>
                <a:gd name="connsiteY32" fmla="*/ 67058 h 121310"/>
                <a:gd name="connsiteX33" fmla="*/ 72038 w 72038"/>
                <a:gd name="connsiteY33" fmla="*/ 84984 h 121310"/>
                <a:gd name="connsiteX34" fmla="*/ 69183 w 72038"/>
                <a:gd name="connsiteY34" fmla="*/ 101393 h 121310"/>
                <a:gd name="connsiteX35" fmla="*/ 61285 w 72038"/>
                <a:gd name="connsiteY35" fmla="*/ 112774 h 121310"/>
                <a:gd name="connsiteX36" fmla="*/ 50056 w 72038"/>
                <a:gd name="connsiteY36" fmla="*/ 119224 h 121310"/>
                <a:gd name="connsiteX37" fmla="*/ 36923 w 72038"/>
                <a:gd name="connsiteY37" fmla="*/ 121311 h 121310"/>
                <a:gd name="connsiteX38" fmla="*/ 22554 w 72038"/>
                <a:gd name="connsiteY38" fmla="*/ 118845 h 121310"/>
                <a:gd name="connsiteX39" fmla="*/ 10849 w 72038"/>
                <a:gd name="connsiteY39" fmla="*/ 111257 h 121310"/>
                <a:gd name="connsiteX40" fmla="*/ 2950 w 72038"/>
                <a:gd name="connsiteY40" fmla="*/ 98263 h 121310"/>
                <a:gd name="connsiteX41" fmla="*/ 0 w 72038"/>
                <a:gd name="connsiteY41" fmla="*/ 79957 h 121310"/>
                <a:gd name="connsiteX42" fmla="*/ 15512 w 72038"/>
                <a:gd name="connsiteY42" fmla="*/ 79957 h 12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2038" h="121310">
                  <a:moveTo>
                    <a:pt x="15512" y="80052"/>
                  </a:moveTo>
                  <a:cubicBezTo>
                    <a:pt x="15512" y="88493"/>
                    <a:pt x="17605" y="94753"/>
                    <a:pt x="21697" y="98832"/>
                  </a:cubicBezTo>
                  <a:cubicBezTo>
                    <a:pt x="25789" y="102910"/>
                    <a:pt x="31213" y="104902"/>
                    <a:pt x="37970" y="104902"/>
                  </a:cubicBezTo>
                  <a:cubicBezTo>
                    <a:pt x="44727" y="104902"/>
                    <a:pt x="49009" y="103195"/>
                    <a:pt x="52054" y="99780"/>
                  </a:cubicBezTo>
                  <a:cubicBezTo>
                    <a:pt x="55099" y="96366"/>
                    <a:pt x="56622" y="92192"/>
                    <a:pt x="56622" y="87355"/>
                  </a:cubicBezTo>
                  <a:cubicBezTo>
                    <a:pt x="56622" y="83277"/>
                    <a:pt x="55956" y="80147"/>
                    <a:pt x="54623" y="77965"/>
                  </a:cubicBezTo>
                  <a:cubicBezTo>
                    <a:pt x="53291" y="75784"/>
                    <a:pt x="51483" y="74171"/>
                    <a:pt x="49389" y="73128"/>
                  </a:cubicBezTo>
                  <a:cubicBezTo>
                    <a:pt x="46725" y="71800"/>
                    <a:pt x="41872" y="69998"/>
                    <a:pt x="34734" y="67627"/>
                  </a:cubicBezTo>
                  <a:cubicBezTo>
                    <a:pt x="29310" y="65824"/>
                    <a:pt x="25313" y="64402"/>
                    <a:pt x="22934" y="63548"/>
                  </a:cubicBezTo>
                  <a:cubicBezTo>
                    <a:pt x="15892" y="61082"/>
                    <a:pt x="10849" y="57193"/>
                    <a:pt x="7899" y="51977"/>
                  </a:cubicBezTo>
                  <a:cubicBezTo>
                    <a:pt x="4853" y="46760"/>
                    <a:pt x="3426" y="40880"/>
                    <a:pt x="3426" y="34145"/>
                  </a:cubicBezTo>
                  <a:cubicBezTo>
                    <a:pt x="3426" y="28549"/>
                    <a:pt x="4282" y="23617"/>
                    <a:pt x="6090" y="19254"/>
                  </a:cubicBezTo>
                  <a:cubicBezTo>
                    <a:pt x="7899" y="14986"/>
                    <a:pt x="10278" y="11382"/>
                    <a:pt x="13418" y="8536"/>
                  </a:cubicBezTo>
                  <a:cubicBezTo>
                    <a:pt x="16558" y="5691"/>
                    <a:pt x="19984" y="3509"/>
                    <a:pt x="23791" y="2087"/>
                  </a:cubicBezTo>
                  <a:cubicBezTo>
                    <a:pt x="27597" y="664"/>
                    <a:pt x="31594" y="0"/>
                    <a:pt x="35781" y="0"/>
                  </a:cubicBezTo>
                  <a:cubicBezTo>
                    <a:pt x="40444" y="0"/>
                    <a:pt x="44917" y="759"/>
                    <a:pt x="49009" y="2371"/>
                  </a:cubicBezTo>
                  <a:cubicBezTo>
                    <a:pt x="53101" y="3984"/>
                    <a:pt x="56717" y="6355"/>
                    <a:pt x="59857" y="9485"/>
                  </a:cubicBezTo>
                  <a:cubicBezTo>
                    <a:pt x="62998" y="12615"/>
                    <a:pt x="65472" y="16598"/>
                    <a:pt x="67185" y="21246"/>
                  </a:cubicBezTo>
                  <a:cubicBezTo>
                    <a:pt x="68898" y="25893"/>
                    <a:pt x="69754" y="31110"/>
                    <a:pt x="69754" y="36991"/>
                  </a:cubicBezTo>
                  <a:lnTo>
                    <a:pt x="54243" y="36991"/>
                  </a:lnTo>
                  <a:cubicBezTo>
                    <a:pt x="53957" y="29877"/>
                    <a:pt x="52054" y="24660"/>
                    <a:pt x="48723" y="21436"/>
                  </a:cubicBezTo>
                  <a:cubicBezTo>
                    <a:pt x="45393" y="18211"/>
                    <a:pt x="40825" y="16598"/>
                    <a:pt x="35115" y="16598"/>
                  </a:cubicBezTo>
                  <a:cubicBezTo>
                    <a:pt x="33117" y="16598"/>
                    <a:pt x="31213" y="16788"/>
                    <a:pt x="29310" y="17357"/>
                  </a:cubicBezTo>
                  <a:cubicBezTo>
                    <a:pt x="27407" y="17831"/>
                    <a:pt x="25694" y="18685"/>
                    <a:pt x="24076" y="19918"/>
                  </a:cubicBezTo>
                  <a:cubicBezTo>
                    <a:pt x="22458" y="21151"/>
                    <a:pt x="21221" y="22669"/>
                    <a:pt x="20270" y="24660"/>
                  </a:cubicBezTo>
                  <a:cubicBezTo>
                    <a:pt x="19318" y="26652"/>
                    <a:pt x="18842" y="29023"/>
                    <a:pt x="18842" y="31774"/>
                  </a:cubicBezTo>
                  <a:cubicBezTo>
                    <a:pt x="18842" y="35663"/>
                    <a:pt x="19794" y="38793"/>
                    <a:pt x="21602" y="41259"/>
                  </a:cubicBezTo>
                  <a:cubicBezTo>
                    <a:pt x="23410" y="43725"/>
                    <a:pt x="26075" y="45527"/>
                    <a:pt x="29310" y="46665"/>
                  </a:cubicBezTo>
                  <a:lnTo>
                    <a:pt x="32736" y="47803"/>
                  </a:lnTo>
                  <a:cubicBezTo>
                    <a:pt x="36447" y="49131"/>
                    <a:pt x="39968" y="50269"/>
                    <a:pt x="43109" y="51408"/>
                  </a:cubicBezTo>
                  <a:cubicBezTo>
                    <a:pt x="46344" y="52546"/>
                    <a:pt x="48914" y="53399"/>
                    <a:pt x="50817" y="54063"/>
                  </a:cubicBezTo>
                  <a:cubicBezTo>
                    <a:pt x="52720" y="54727"/>
                    <a:pt x="54052" y="55202"/>
                    <a:pt x="54814" y="55486"/>
                  </a:cubicBezTo>
                  <a:cubicBezTo>
                    <a:pt x="60333" y="57668"/>
                    <a:pt x="64615" y="61556"/>
                    <a:pt x="67565" y="67058"/>
                  </a:cubicBezTo>
                  <a:cubicBezTo>
                    <a:pt x="70515" y="72654"/>
                    <a:pt x="72038" y="78629"/>
                    <a:pt x="72038" y="84984"/>
                  </a:cubicBezTo>
                  <a:cubicBezTo>
                    <a:pt x="72038" y="91339"/>
                    <a:pt x="71086" y="96745"/>
                    <a:pt x="69183" y="101393"/>
                  </a:cubicBezTo>
                  <a:cubicBezTo>
                    <a:pt x="67280" y="106040"/>
                    <a:pt x="64615" y="109834"/>
                    <a:pt x="61285" y="112774"/>
                  </a:cubicBezTo>
                  <a:cubicBezTo>
                    <a:pt x="57954" y="115715"/>
                    <a:pt x="54243" y="117896"/>
                    <a:pt x="50056" y="119224"/>
                  </a:cubicBezTo>
                  <a:cubicBezTo>
                    <a:pt x="45868" y="120647"/>
                    <a:pt x="41491" y="121311"/>
                    <a:pt x="36923" y="121311"/>
                  </a:cubicBezTo>
                  <a:cubicBezTo>
                    <a:pt x="31784" y="121311"/>
                    <a:pt x="27026" y="120457"/>
                    <a:pt x="22554" y="118845"/>
                  </a:cubicBezTo>
                  <a:cubicBezTo>
                    <a:pt x="18081" y="117137"/>
                    <a:pt x="14179" y="114671"/>
                    <a:pt x="10849" y="111257"/>
                  </a:cubicBezTo>
                  <a:cubicBezTo>
                    <a:pt x="7518" y="107937"/>
                    <a:pt x="4853" y="103574"/>
                    <a:pt x="2950" y="98263"/>
                  </a:cubicBezTo>
                  <a:cubicBezTo>
                    <a:pt x="1047" y="92951"/>
                    <a:pt x="95" y="86881"/>
                    <a:pt x="0" y="79957"/>
                  </a:cubicBezTo>
                  <a:lnTo>
                    <a:pt x="15512" y="79957"/>
                  </a:lnTo>
                  <a:close/>
                </a:path>
              </a:pathLst>
            </a:custGeom>
            <a:solidFill>
              <a:srgbClr val="33302D"/>
            </a:solidFill>
            <a:ln w="949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3032505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ilet&#10;&#10;Description automatically generated">
            <a:extLst>
              <a:ext uri="{FF2B5EF4-FFF2-40B4-BE49-F238E27FC236}">
                <a16:creationId xmlns:a16="http://schemas.microsoft.com/office/drawing/2014/main" id="{2352092E-AF4B-7044-8878-A430665F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6900"/>
            <a:ext cx="9144000" cy="700644"/>
          </a:xfrm>
        </p:spPr>
        <p:txBody>
          <a:bodyPr rtlCol="0">
            <a:normAutofit fontScale="90000"/>
          </a:bodyPr>
          <a:lstStyle/>
          <a:p>
            <a:pPr rtl="0"/>
            <a:r>
              <a:rPr lang="fi">
                <a:latin typeface="Nunito Sans ExtraLight" pitchFamily="2" charset="77"/>
              </a:rPr>
              <a:t>Tietoja meistä</a:t>
            </a:r>
            <a:endParaRPr lang="en-EE" dirty="0">
              <a:latin typeface="Nunito Sans ExtraLight" pitchFamily="2" charset="77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2B59BBA-1DC6-3546-BE43-BFA715DF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9127" y="1666362"/>
            <a:ext cx="7453745" cy="791831"/>
          </a:xfrm>
        </p:spPr>
        <p:txBody>
          <a:bodyPr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fi" sz="1400" b="1">
                <a:solidFill>
                  <a:srgbClr val="1E2D3D"/>
                </a:solidFill>
              </a:rPr>
              <a:t>Vitalight on vuonna 2013 perustettu valaistusratkaisujen myyjä. Toimipaikkamme sijaitsee Harjun läänissä, Virossa. Vuosien varrella olemme toteuttaneet tuhansia valaistushankkeita tehtaisiin, toimistoihin, kouluihin, liikuntatiloihin, sairaaloihin jne.</a:t>
            </a:r>
            <a:endParaRPr lang="en-EE" sz="1400" b="1" dirty="0">
              <a:solidFill>
                <a:srgbClr val="1E2D3D"/>
              </a:solidFill>
            </a:endParaRPr>
          </a:p>
        </p:txBody>
      </p:sp>
      <p:sp>
        <p:nvSpPr>
          <p:cNvPr id="62" name="Title 6">
            <a:extLst>
              <a:ext uri="{FF2B5EF4-FFF2-40B4-BE49-F238E27FC236}">
                <a16:creationId xmlns:a16="http://schemas.microsoft.com/office/drawing/2014/main" id="{09EDA14E-54ED-1349-8DE2-E58B4E7F9E83}"/>
              </a:ext>
            </a:extLst>
          </p:cNvPr>
          <p:cNvSpPr txBox="1">
            <a:spLocks/>
          </p:cNvSpPr>
          <p:nvPr/>
        </p:nvSpPr>
        <p:spPr>
          <a:xfrm>
            <a:off x="573973" y="3249631"/>
            <a:ext cx="2252353" cy="70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45A94E"/>
                </a:solidFill>
                <a:latin typeface="Nunito Sans Light" pitchFamily="2" charset="77"/>
                <a:ea typeface="+mj-ea"/>
                <a:cs typeface="Nunito Sans Light" pitchFamily="2" charset="77"/>
              </a:defRPr>
            </a:lvl1pPr>
          </a:lstStyle>
          <a:p>
            <a:pPr rtl="0"/>
            <a:r>
              <a:rPr lang="fi" b="1">
                <a:latin typeface="Nunito Sans Black" pitchFamily="2" charset="77"/>
              </a:rPr>
              <a:t>10</a:t>
            </a:r>
          </a:p>
        </p:txBody>
      </p:sp>
      <p:sp>
        <p:nvSpPr>
          <p:cNvPr id="63" name="Title 6">
            <a:extLst>
              <a:ext uri="{FF2B5EF4-FFF2-40B4-BE49-F238E27FC236}">
                <a16:creationId xmlns:a16="http://schemas.microsoft.com/office/drawing/2014/main" id="{E1D4EF22-219B-1148-9A37-10AE5B1387A0}"/>
              </a:ext>
            </a:extLst>
          </p:cNvPr>
          <p:cNvSpPr txBox="1">
            <a:spLocks/>
          </p:cNvSpPr>
          <p:nvPr/>
        </p:nvSpPr>
        <p:spPr>
          <a:xfrm>
            <a:off x="3459677" y="3249631"/>
            <a:ext cx="2252353" cy="70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45A94E"/>
                </a:solidFill>
                <a:latin typeface="Nunito Sans Light" pitchFamily="2" charset="77"/>
                <a:ea typeface="+mj-ea"/>
                <a:cs typeface="Nunito Sans Light" pitchFamily="2" charset="77"/>
              </a:defRPr>
            </a:lvl1pPr>
          </a:lstStyle>
          <a:p>
            <a:pPr rtl="0"/>
            <a:r>
              <a:rPr lang="fi" b="1">
                <a:latin typeface="Nunito Sans Black" pitchFamily="2" charset="77"/>
              </a:rPr>
              <a:t>1000+</a:t>
            </a:r>
          </a:p>
        </p:txBody>
      </p:sp>
      <p:sp>
        <p:nvSpPr>
          <p:cNvPr id="64" name="Title 6">
            <a:extLst>
              <a:ext uri="{FF2B5EF4-FFF2-40B4-BE49-F238E27FC236}">
                <a16:creationId xmlns:a16="http://schemas.microsoft.com/office/drawing/2014/main" id="{D1E03808-F989-514B-9EB9-919A92BC90DB}"/>
              </a:ext>
            </a:extLst>
          </p:cNvPr>
          <p:cNvSpPr txBox="1">
            <a:spLocks/>
          </p:cNvSpPr>
          <p:nvPr/>
        </p:nvSpPr>
        <p:spPr>
          <a:xfrm>
            <a:off x="6345381" y="3249631"/>
            <a:ext cx="2252353" cy="70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45A94E"/>
                </a:solidFill>
                <a:latin typeface="Nunito Sans Light" pitchFamily="2" charset="77"/>
                <a:ea typeface="+mj-ea"/>
                <a:cs typeface="Nunito Sans Light" pitchFamily="2" charset="77"/>
              </a:defRPr>
            </a:lvl1pPr>
          </a:lstStyle>
          <a:p>
            <a:pPr rtl="0"/>
            <a:r>
              <a:rPr lang="fi" b="1">
                <a:latin typeface="Nunito Sans Black" pitchFamily="2" charset="77"/>
              </a:rPr>
              <a:t>100K</a:t>
            </a:r>
          </a:p>
        </p:txBody>
      </p:sp>
      <p:sp>
        <p:nvSpPr>
          <p:cNvPr id="65" name="Title 6">
            <a:extLst>
              <a:ext uri="{FF2B5EF4-FFF2-40B4-BE49-F238E27FC236}">
                <a16:creationId xmlns:a16="http://schemas.microsoft.com/office/drawing/2014/main" id="{11121F81-B6E7-494F-B949-E32499ADC808}"/>
              </a:ext>
            </a:extLst>
          </p:cNvPr>
          <p:cNvSpPr txBox="1">
            <a:spLocks/>
          </p:cNvSpPr>
          <p:nvPr/>
        </p:nvSpPr>
        <p:spPr>
          <a:xfrm>
            <a:off x="9231085" y="3249631"/>
            <a:ext cx="2252353" cy="700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45A94E"/>
                </a:solidFill>
                <a:latin typeface="Nunito Sans Light" pitchFamily="2" charset="77"/>
                <a:ea typeface="+mj-ea"/>
                <a:cs typeface="Nunito Sans Light" pitchFamily="2" charset="77"/>
              </a:defRPr>
            </a:lvl1pPr>
          </a:lstStyle>
          <a:p>
            <a:pPr rtl="0"/>
            <a:r>
              <a:rPr lang="fi" b="1">
                <a:latin typeface="Nunito Sans Black" pitchFamily="2" charset="77"/>
              </a:rPr>
              <a:t>5</a:t>
            </a:r>
          </a:p>
        </p:txBody>
      </p:sp>
      <p:sp>
        <p:nvSpPr>
          <p:cNvPr id="66" name="Subtitle 8">
            <a:extLst>
              <a:ext uri="{FF2B5EF4-FFF2-40B4-BE49-F238E27FC236}">
                <a16:creationId xmlns:a16="http://schemas.microsoft.com/office/drawing/2014/main" id="{48B7E35D-F846-7443-A23F-3B38C61E374B}"/>
              </a:ext>
            </a:extLst>
          </p:cNvPr>
          <p:cNvSpPr txBox="1">
            <a:spLocks/>
          </p:cNvSpPr>
          <p:nvPr/>
        </p:nvSpPr>
        <p:spPr>
          <a:xfrm>
            <a:off x="485896" y="4052910"/>
            <a:ext cx="2428505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10 VUODEN KOKEMUS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68" name="Subtitle 8">
            <a:extLst>
              <a:ext uri="{FF2B5EF4-FFF2-40B4-BE49-F238E27FC236}">
                <a16:creationId xmlns:a16="http://schemas.microsoft.com/office/drawing/2014/main" id="{C66B426C-FCB9-C642-AFCC-55DF514F05D1}"/>
              </a:ext>
            </a:extLst>
          </p:cNvPr>
          <p:cNvSpPr txBox="1">
            <a:spLocks/>
          </p:cNvSpPr>
          <p:nvPr/>
        </p:nvSpPr>
        <p:spPr>
          <a:xfrm>
            <a:off x="3229590" y="4052910"/>
            <a:ext cx="2712525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OLEMME TOTEUTTANEET TUHANSIA VALAISTUSHANKKEITA 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70" name="Subtitle 8">
            <a:extLst>
              <a:ext uri="{FF2B5EF4-FFF2-40B4-BE49-F238E27FC236}">
                <a16:creationId xmlns:a16="http://schemas.microsoft.com/office/drawing/2014/main" id="{A7BC8630-3DEB-C44F-A446-A3E6CD9AB59C}"/>
              </a:ext>
            </a:extLst>
          </p:cNvPr>
          <p:cNvSpPr txBox="1">
            <a:spLocks/>
          </p:cNvSpPr>
          <p:nvPr/>
        </p:nvSpPr>
        <p:spPr>
          <a:xfrm>
            <a:off x="6115294" y="4052910"/>
            <a:ext cx="2712525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 dirty="0">
                <a:solidFill>
                  <a:srgbClr val="1E2D3D"/>
                </a:solidFill>
                <a:latin typeface="Nunito Sans" pitchFamily="2" charset="77"/>
              </a:rPr>
              <a:t>VALAISINTA, JOIDEN KÄYTTÖIKÄ ON JOPA </a:t>
            </a:r>
            <a:br>
              <a:rPr lang="fi" sz="1050" b="1" spc="300" dirty="0">
                <a:solidFill>
                  <a:srgbClr val="1E2D3D"/>
                </a:solidFill>
                <a:latin typeface="Nunito Sans" pitchFamily="2" charset="77"/>
              </a:rPr>
            </a:br>
            <a:r>
              <a:rPr lang="fi" sz="1050" b="1" spc="300" dirty="0">
                <a:solidFill>
                  <a:srgbClr val="1E2D3D"/>
                </a:solidFill>
                <a:latin typeface="Nunito Sans" pitchFamily="2" charset="77"/>
              </a:rPr>
              <a:t>100 000 TUNTIA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71" name="Subtitle 8">
            <a:extLst>
              <a:ext uri="{FF2B5EF4-FFF2-40B4-BE49-F238E27FC236}">
                <a16:creationId xmlns:a16="http://schemas.microsoft.com/office/drawing/2014/main" id="{5E07BC9F-DEF3-A244-BA08-243394454F20}"/>
              </a:ext>
            </a:extLst>
          </p:cNvPr>
          <p:cNvSpPr txBox="1">
            <a:spLocks/>
          </p:cNvSpPr>
          <p:nvPr/>
        </p:nvSpPr>
        <p:spPr>
          <a:xfrm>
            <a:off x="9231085" y="4052910"/>
            <a:ext cx="2252354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VÄHIMMÄISTAKUU ON 5 VUOTTA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ED4FCDAD-F449-874A-B7F0-40D25D194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0DBFE33B-75EC-9E42-8869-3F279AF7F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74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8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ilet&#10;&#10;Description automatically generated">
            <a:extLst>
              <a:ext uri="{FF2B5EF4-FFF2-40B4-BE49-F238E27FC236}">
                <a16:creationId xmlns:a16="http://schemas.microsoft.com/office/drawing/2014/main" id="{2352092E-AF4B-7044-8878-A430665F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6" y="21769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852F751-19C9-1C41-8753-255BB888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07" y="34014"/>
            <a:ext cx="4787738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24" y="2836356"/>
            <a:ext cx="6716233" cy="700644"/>
          </a:xfrm>
        </p:spPr>
        <p:txBody>
          <a:bodyPr rtlCol="0">
            <a:noAutofit/>
          </a:bodyPr>
          <a:lstStyle/>
          <a:p>
            <a:pPr algn="l" rtl="0"/>
            <a:r>
              <a:rPr lang="fi" sz="4400">
                <a:solidFill>
                  <a:schemeClr val="bg1"/>
                </a:solidFill>
                <a:latin typeface="Nunito Sans ExtraLight" pitchFamily="2" charset="77"/>
              </a:rPr>
              <a:t>RATKAISUT</a:t>
            </a:r>
            <a:endParaRPr lang="en-EE" sz="4400" dirty="0">
              <a:solidFill>
                <a:schemeClr val="bg1"/>
              </a:solidFill>
              <a:latin typeface="Nunito Sans ExtraLight" pitchFamily="2" charset="77"/>
            </a:endParaRPr>
          </a:p>
        </p:txBody>
      </p:sp>
      <p:sp>
        <p:nvSpPr>
          <p:cNvPr id="66" name="Subtitle 8">
            <a:extLst>
              <a:ext uri="{FF2B5EF4-FFF2-40B4-BE49-F238E27FC236}">
                <a16:creationId xmlns:a16="http://schemas.microsoft.com/office/drawing/2014/main" id="{48B7E35D-F846-7443-A23F-3B38C61E374B}"/>
              </a:ext>
            </a:extLst>
          </p:cNvPr>
          <p:cNvSpPr txBox="1">
            <a:spLocks/>
          </p:cNvSpPr>
          <p:nvPr/>
        </p:nvSpPr>
        <p:spPr>
          <a:xfrm>
            <a:off x="7330557" y="736681"/>
            <a:ext cx="3695099" cy="346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050" b="1" spc="300">
                <a:solidFill>
                  <a:srgbClr val="45A94E"/>
                </a:solidFill>
                <a:latin typeface="Nunito Sans" pitchFamily="2" charset="77"/>
              </a:rPr>
              <a:t>YRITYKSET</a:t>
            </a:r>
            <a:endParaRPr lang="en-EE" sz="1050" b="1" spc="300" dirty="0">
              <a:solidFill>
                <a:srgbClr val="45A94E"/>
              </a:solidFill>
              <a:latin typeface="Nunito Sans" pitchFamily="2" charset="77"/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650430" y="2548708"/>
            <a:ext cx="2168970" cy="287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2500" b="1" spc="300">
                <a:solidFill>
                  <a:schemeClr val="bg1"/>
                </a:solidFill>
                <a:latin typeface="Nunito Sans" pitchFamily="2" charset="77"/>
              </a:rPr>
              <a:t>INNOVATIIVISET VALAISTUS-</a:t>
            </a:r>
          </a:p>
          <a:p>
            <a:pPr algn="l" rtl="0">
              <a:lnSpc>
                <a:spcPct val="120000"/>
              </a:lnSpc>
            </a:pP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16" name="Subtitle 8">
            <a:extLst>
              <a:ext uri="{FF2B5EF4-FFF2-40B4-BE49-F238E27FC236}">
                <a16:creationId xmlns:a16="http://schemas.microsoft.com/office/drawing/2014/main" id="{EE6708B7-FD27-B946-8D31-344DDD36EBDF}"/>
              </a:ext>
            </a:extLst>
          </p:cNvPr>
          <p:cNvSpPr txBox="1">
            <a:spLocks/>
          </p:cNvSpPr>
          <p:nvPr/>
        </p:nvSpPr>
        <p:spPr>
          <a:xfrm>
            <a:off x="7330557" y="1128792"/>
            <a:ext cx="4166118" cy="952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70000"/>
              </a:lnSpc>
            </a:pPr>
            <a:r>
              <a:rPr lang="fi" b="1">
                <a:solidFill>
                  <a:srgbClr val="1E2D3D"/>
                </a:solidFill>
              </a:rPr>
              <a:t>Paikalliset ja kansainväliset yritykset, jotka haluavat korkealaatuisia valaisimia säästääkseen sähköä ja rahaa.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83E378-5DFF-304C-9568-0B56256C9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9061" y="821904"/>
            <a:ext cx="524313" cy="821685"/>
          </a:xfrm>
          <a:prstGeom prst="rect">
            <a:avLst/>
          </a:prstGeom>
        </p:spPr>
      </p:pic>
      <p:sp>
        <p:nvSpPr>
          <p:cNvPr id="21" name="Subtitle 8">
            <a:extLst>
              <a:ext uri="{FF2B5EF4-FFF2-40B4-BE49-F238E27FC236}">
                <a16:creationId xmlns:a16="http://schemas.microsoft.com/office/drawing/2014/main" id="{96D24BED-BDD3-F141-8462-DA5E0131970D}"/>
              </a:ext>
            </a:extLst>
          </p:cNvPr>
          <p:cNvSpPr txBox="1">
            <a:spLocks/>
          </p:cNvSpPr>
          <p:nvPr/>
        </p:nvSpPr>
        <p:spPr>
          <a:xfrm>
            <a:off x="7330557" y="2081159"/>
            <a:ext cx="2522515" cy="346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050" b="1" spc="300">
                <a:solidFill>
                  <a:srgbClr val="45A94E"/>
                </a:solidFill>
                <a:latin typeface="Nunito Sans" pitchFamily="2" charset="77"/>
              </a:rPr>
              <a:t>HANKKEET</a:t>
            </a:r>
            <a:endParaRPr lang="en-EE" sz="1050" b="1" spc="300" dirty="0">
              <a:solidFill>
                <a:srgbClr val="45A94E"/>
              </a:solidFill>
              <a:latin typeface="Nunito Sans" pitchFamily="2" charset="77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4468974F-311D-E749-80CD-03E31C70C7A3}"/>
              </a:ext>
            </a:extLst>
          </p:cNvPr>
          <p:cNvSpPr txBox="1">
            <a:spLocks/>
          </p:cNvSpPr>
          <p:nvPr/>
        </p:nvSpPr>
        <p:spPr>
          <a:xfrm>
            <a:off x="7330557" y="2388754"/>
            <a:ext cx="4056913" cy="1062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70000"/>
              </a:lnSpc>
            </a:pPr>
            <a:r>
              <a:rPr lang="fi" sz="1100" b="1" dirty="0">
                <a:solidFill>
                  <a:srgbClr val="1E2D3D"/>
                </a:solidFill>
              </a:rPr>
              <a:t>Integroidut valaistushankkeet konseptista toteutukseen – valaistustarpeiden arviointi, valaistuslaskelmien suunnittelu, asennus.</a:t>
            </a:r>
            <a:endParaRPr lang="en-EE" sz="40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23" name="Subtitle 8">
            <a:extLst>
              <a:ext uri="{FF2B5EF4-FFF2-40B4-BE49-F238E27FC236}">
                <a16:creationId xmlns:a16="http://schemas.microsoft.com/office/drawing/2014/main" id="{2DCDA257-0EFA-BE4D-A4A2-E496828C978B}"/>
              </a:ext>
            </a:extLst>
          </p:cNvPr>
          <p:cNvSpPr txBox="1">
            <a:spLocks/>
          </p:cNvSpPr>
          <p:nvPr/>
        </p:nvSpPr>
        <p:spPr>
          <a:xfrm>
            <a:off x="7330557" y="4771702"/>
            <a:ext cx="2522515" cy="346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050" b="1" spc="300">
                <a:solidFill>
                  <a:srgbClr val="45A94E"/>
                </a:solidFill>
                <a:latin typeface="Nunito Sans" pitchFamily="2" charset="77"/>
              </a:rPr>
              <a:t>TEKNOLOGIA</a:t>
            </a:r>
            <a:endParaRPr lang="en-EE" sz="1050" b="1" spc="300" dirty="0">
              <a:solidFill>
                <a:srgbClr val="45A94E"/>
              </a:solidFill>
              <a:latin typeface="Nunito Sans" pitchFamily="2" charset="77"/>
            </a:endParaRPr>
          </a:p>
        </p:txBody>
      </p:sp>
      <p:sp>
        <p:nvSpPr>
          <p:cNvPr id="26" name="Subtitle 8">
            <a:extLst>
              <a:ext uri="{FF2B5EF4-FFF2-40B4-BE49-F238E27FC236}">
                <a16:creationId xmlns:a16="http://schemas.microsoft.com/office/drawing/2014/main" id="{6DA0C405-2CA9-2E45-BF52-C8AAF882FA7F}"/>
              </a:ext>
            </a:extLst>
          </p:cNvPr>
          <p:cNvSpPr txBox="1">
            <a:spLocks/>
          </p:cNvSpPr>
          <p:nvPr/>
        </p:nvSpPr>
        <p:spPr>
          <a:xfrm>
            <a:off x="7330557" y="5040346"/>
            <a:ext cx="4439752" cy="1062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sz="1100" b="1" dirty="0" err="1">
                <a:solidFill>
                  <a:srgbClr val="1E2D3D"/>
                </a:solidFill>
              </a:rPr>
              <a:t>DIALux-ohjelmisto</a:t>
            </a:r>
            <a:r>
              <a:rPr sz="1100" b="1" dirty="0">
                <a:solidFill>
                  <a:srgbClr val="1E2D3D"/>
                </a:solidFill>
              </a:rPr>
              <a:t> – </a:t>
            </a:r>
            <a:r>
              <a:rPr sz="1100" b="1" dirty="0" err="1">
                <a:solidFill>
                  <a:srgbClr val="1E2D3D"/>
                </a:solidFill>
              </a:rPr>
              <a:t>takaisinmaksuajan</a:t>
            </a:r>
            <a:r>
              <a:rPr sz="1100" b="1" dirty="0">
                <a:solidFill>
                  <a:srgbClr val="1E2D3D"/>
                </a:solidFill>
              </a:rPr>
              <a:t> </a:t>
            </a:r>
            <a:r>
              <a:rPr sz="1100" b="1" dirty="0" err="1">
                <a:solidFill>
                  <a:srgbClr val="1E2D3D"/>
                </a:solidFill>
              </a:rPr>
              <a:t>sekä</a:t>
            </a:r>
            <a:r>
              <a:rPr sz="1100" b="1" dirty="0">
                <a:solidFill>
                  <a:srgbClr val="1E2D3D"/>
                </a:solidFill>
              </a:rPr>
              <a:t> </a:t>
            </a:r>
            <a:r>
              <a:rPr sz="1100" b="1" dirty="0" err="1">
                <a:solidFill>
                  <a:srgbClr val="1E2D3D"/>
                </a:solidFill>
              </a:rPr>
              <a:t>ulko</a:t>
            </a:r>
            <a:r>
              <a:rPr sz="1100" b="1" dirty="0">
                <a:solidFill>
                  <a:srgbClr val="1E2D3D"/>
                </a:solidFill>
              </a:rPr>
              <a:t>- ja </a:t>
            </a:r>
            <a:r>
              <a:rPr sz="1100" b="1" dirty="0" err="1">
                <a:solidFill>
                  <a:srgbClr val="1E2D3D"/>
                </a:solidFill>
              </a:rPr>
              <a:t>sisävalaistuksen</a:t>
            </a:r>
            <a:r>
              <a:rPr sz="1100" b="1" dirty="0">
                <a:solidFill>
                  <a:srgbClr val="1E2D3D"/>
                </a:solidFill>
              </a:rPr>
              <a:t> </a:t>
            </a:r>
            <a:r>
              <a:rPr sz="1100" b="1" dirty="0" err="1">
                <a:solidFill>
                  <a:srgbClr val="1E2D3D"/>
                </a:solidFill>
              </a:rPr>
              <a:t>optimaalisen</a:t>
            </a:r>
            <a:r>
              <a:rPr sz="1100" b="1" dirty="0">
                <a:solidFill>
                  <a:srgbClr val="1E2D3D"/>
                </a:solidFill>
              </a:rPr>
              <a:t> </a:t>
            </a:r>
            <a:r>
              <a:rPr sz="1100" b="1" dirty="0" err="1">
                <a:solidFill>
                  <a:srgbClr val="1E2D3D"/>
                </a:solidFill>
              </a:rPr>
              <a:t>valotehon</a:t>
            </a:r>
            <a:r>
              <a:rPr sz="1100" b="1" dirty="0">
                <a:solidFill>
                  <a:srgbClr val="1E2D3D"/>
                </a:solidFill>
              </a:rPr>
              <a:t> ja -</a:t>
            </a:r>
            <a:r>
              <a:rPr sz="1100" b="1" dirty="0" err="1">
                <a:solidFill>
                  <a:srgbClr val="1E2D3D"/>
                </a:solidFill>
              </a:rPr>
              <a:t>tasaisuuden</a:t>
            </a:r>
            <a:r>
              <a:rPr sz="1100" b="1" dirty="0">
                <a:solidFill>
                  <a:srgbClr val="1E2D3D"/>
                </a:solidFill>
              </a:rPr>
              <a:t> </a:t>
            </a:r>
            <a:r>
              <a:rPr sz="1100" b="1" dirty="0" err="1">
                <a:solidFill>
                  <a:srgbClr val="1E2D3D"/>
                </a:solidFill>
              </a:rPr>
              <a:t>laskenta</a:t>
            </a:r>
            <a:r>
              <a:rPr sz="1100" b="1" dirty="0">
                <a:solidFill>
                  <a:srgbClr val="1E2D3D"/>
                </a:solidFill>
              </a:rPr>
              <a:t>.</a:t>
            </a:r>
            <a:endParaRPr lang="en-EE" sz="1100" b="1" dirty="0">
              <a:solidFill>
                <a:srgbClr val="1E2D3D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704948A-2658-FD44-B01B-76BC76AAF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6453" y="2264133"/>
            <a:ext cx="989528" cy="69351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8549E34-8EC1-AF4F-8CBD-55B2C3924D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03022" y="4945151"/>
            <a:ext cx="716391" cy="700645"/>
          </a:xfrm>
          <a:prstGeom prst="rect">
            <a:avLst/>
          </a:prstGeom>
        </p:spPr>
      </p:pic>
      <p:grpSp>
        <p:nvGrpSpPr>
          <p:cNvPr id="2" name="Graphic 24">
            <a:extLst>
              <a:ext uri="{FF2B5EF4-FFF2-40B4-BE49-F238E27FC236}">
                <a16:creationId xmlns:a16="http://schemas.microsoft.com/office/drawing/2014/main" id="{EC77C8DB-D3E5-2A47-BBF7-67A4FD582CF8}"/>
              </a:ext>
            </a:extLst>
          </p:cNvPr>
          <p:cNvGrpSpPr/>
          <p:nvPr/>
        </p:nvGrpSpPr>
        <p:grpSpPr>
          <a:xfrm>
            <a:off x="571591" y="6133994"/>
            <a:ext cx="11048819" cy="497787"/>
            <a:chOff x="721489" y="6133994"/>
            <a:chExt cx="11048819" cy="497787"/>
          </a:xfrm>
          <a:solidFill>
            <a:srgbClr val="FFFFFF"/>
          </a:solidFill>
        </p:grpSpPr>
        <p:grpSp>
          <p:nvGrpSpPr>
            <p:cNvPr id="3" name="Graphic 24">
              <a:extLst>
                <a:ext uri="{FF2B5EF4-FFF2-40B4-BE49-F238E27FC236}">
                  <a16:creationId xmlns:a16="http://schemas.microsoft.com/office/drawing/2014/main" id="{05E84833-D2AF-DF43-A658-B0B7140BC08A}"/>
                </a:ext>
              </a:extLst>
            </p:cNvPr>
            <p:cNvGrpSpPr/>
            <p:nvPr/>
          </p:nvGrpSpPr>
          <p:grpSpPr>
            <a:xfrm>
              <a:off x="721489" y="6133994"/>
              <a:ext cx="1143010" cy="497787"/>
              <a:chOff x="721489" y="6133994"/>
              <a:chExt cx="1143010" cy="497787"/>
            </a:xfrm>
            <a:solidFill>
              <a:srgbClr val="FFFFFF"/>
            </a:solidFill>
          </p:grpSpPr>
          <p:grpSp>
            <p:nvGrpSpPr>
              <p:cNvPr id="6" name="Graphic 24">
                <a:extLst>
                  <a:ext uri="{FF2B5EF4-FFF2-40B4-BE49-F238E27FC236}">
                    <a16:creationId xmlns:a16="http://schemas.microsoft.com/office/drawing/2014/main" id="{BF5BED46-7E9C-024D-A89F-FBB3160BED9E}"/>
                  </a:ext>
                </a:extLst>
              </p:cNvPr>
              <p:cNvGrpSpPr/>
              <p:nvPr/>
            </p:nvGrpSpPr>
            <p:grpSpPr>
              <a:xfrm>
                <a:off x="936669" y="6394704"/>
                <a:ext cx="477773" cy="182022"/>
                <a:chOff x="936669" y="6394704"/>
                <a:chExt cx="477773" cy="182022"/>
              </a:xfrm>
              <a:solidFill>
                <a:srgbClr val="FFFFFF"/>
              </a:solidFill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E830942-0F9C-7A4E-A779-B3440340DA67}"/>
                    </a:ext>
                  </a:extLst>
                </p:cNvPr>
                <p:cNvSpPr/>
                <p:nvPr/>
              </p:nvSpPr>
              <p:spPr>
                <a:xfrm>
                  <a:off x="936669" y="6394704"/>
                  <a:ext cx="146399" cy="182022"/>
                </a:xfrm>
                <a:custGeom>
                  <a:avLst/>
                  <a:gdLst>
                    <a:gd name="connsiteX0" fmla="*/ 89440 w 146399"/>
                    <a:gd name="connsiteY0" fmla="*/ 182023 h 182022"/>
                    <a:gd name="connsiteX1" fmla="*/ 56102 w 146399"/>
                    <a:gd name="connsiteY1" fmla="*/ 182023 h 182022"/>
                    <a:gd name="connsiteX2" fmla="*/ 0 w 146399"/>
                    <a:gd name="connsiteY2" fmla="*/ 0 h 182022"/>
                    <a:gd name="connsiteX3" fmla="*/ 34671 w 146399"/>
                    <a:gd name="connsiteY3" fmla="*/ 0 h 182022"/>
                    <a:gd name="connsiteX4" fmla="*/ 76391 w 146399"/>
                    <a:gd name="connsiteY4" fmla="*/ 139446 h 182022"/>
                    <a:gd name="connsiteX5" fmla="*/ 119063 w 146399"/>
                    <a:gd name="connsiteY5" fmla="*/ 0 h 182022"/>
                    <a:gd name="connsiteX6" fmla="*/ 146399 w 146399"/>
                    <a:gd name="connsiteY6" fmla="*/ 0 h 182022"/>
                    <a:gd name="connsiteX7" fmla="*/ 89440 w 146399"/>
                    <a:gd name="connsiteY7" fmla="*/ 182023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399" h="182022">
                      <a:moveTo>
                        <a:pt x="89440" y="182023"/>
                      </a:moveTo>
                      <a:lnTo>
                        <a:pt x="56102" y="182023"/>
                      </a:lnTo>
                      <a:lnTo>
                        <a:pt x="0" y="0"/>
                      </a:lnTo>
                      <a:lnTo>
                        <a:pt x="34671" y="0"/>
                      </a:lnTo>
                      <a:lnTo>
                        <a:pt x="76391" y="139446"/>
                      </a:lnTo>
                      <a:lnTo>
                        <a:pt x="119063" y="0"/>
                      </a:lnTo>
                      <a:lnTo>
                        <a:pt x="146399" y="0"/>
                      </a:lnTo>
                      <a:lnTo>
                        <a:pt x="89440" y="1820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353895-B3A9-F349-8BBF-51663DAFFD85}"/>
                    </a:ext>
                  </a:extLst>
                </p:cNvPr>
                <p:cNvSpPr/>
                <p:nvPr/>
              </p:nvSpPr>
              <p:spPr>
                <a:xfrm>
                  <a:off x="1096594" y="6394704"/>
                  <a:ext cx="32765" cy="182022"/>
                </a:xfrm>
                <a:custGeom>
                  <a:avLst/>
                  <a:gdLst>
                    <a:gd name="connsiteX0" fmla="*/ 32766 w 32765"/>
                    <a:gd name="connsiteY0" fmla="*/ 182023 h 182022"/>
                    <a:gd name="connsiteX1" fmla="*/ 0 w 32765"/>
                    <a:gd name="connsiteY1" fmla="*/ 182023 h 182022"/>
                    <a:gd name="connsiteX2" fmla="*/ 0 w 32765"/>
                    <a:gd name="connsiteY2" fmla="*/ 0 h 182022"/>
                    <a:gd name="connsiteX3" fmla="*/ 32766 w 32765"/>
                    <a:gd name="connsiteY3" fmla="*/ 0 h 182022"/>
                    <a:gd name="connsiteX4" fmla="*/ 32766 w 32765"/>
                    <a:gd name="connsiteY4" fmla="*/ 182023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65" h="182022">
                      <a:moveTo>
                        <a:pt x="32766" y="182023"/>
                      </a:moveTo>
                      <a:lnTo>
                        <a:pt x="0" y="182023"/>
                      </a:lnTo>
                      <a:lnTo>
                        <a:pt x="0" y="0"/>
                      </a:lnTo>
                      <a:lnTo>
                        <a:pt x="32766" y="0"/>
                      </a:lnTo>
                      <a:lnTo>
                        <a:pt x="32766" y="1820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2D859D18-E0E2-8647-B5B3-7652CFC1415F}"/>
                    </a:ext>
                  </a:extLst>
                </p:cNvPr>
                <p:cNvSpPr/>
                <p:nvPr/>
              </p:nvSpPr>
              <p:spPr>
                <a:xfrm>
                  <a:off x="1142505" y="6394704"/>
                  <a:ext cx="132016" cy="182022"/>
                </a:xfrm>
                <a:custGeom>
                  <a:avLst/>
                  <a:gdLst>
                    <a:gd name="connsiteX0" fmla="*/ 83629 w 132016"/>
                    <a:gd name="connsiteY0" fmla="*/ 182023 h 182022"/>
                    <a:gd name="connsiteX1" fmla="*/ 48387 w 132016"/>
                    <a:gd name="connsiteY1" fmla="*/ 182023 h 182022"/>
                    <a:gd name="connsiteX2" fmla="*/ 48387 w 132016"/>
                    <a:gd name="connsiteY2" fmla="*/ 28099 h 182022"/>
                    <a:gd name="connsiteX3" fmla="*/ 0 w 132016"/>
                    <a:gd name="connsiteY3" fmla="*/ 28099 h 182022"/>
                    <a:gd name="connsiteX4" fmla="*/ 0 w 132016"/>
                    <a:gd name="connsiteY4" fmla="*/ 0 h 182022"/>
                    <a:gd name="connsiteX5" fmla="*/ 132017 w 132016"/>
                    <a:gd name="connsiteY5" fmla="*/ 0 h 182022"/>
                    <a:gd name="connsiteX6" fmla="*/ 132017 w 132016"/>
                    <a:gd name="connsiteY6" fmla="*/ 28099 h 182022"/>
                    <a:gd name="connsiteX7" fmla="*/ 83629 w 132016"/>
                    <a:gd name="connsiteY7" fmla="*/ 28099 h 182022"/>
                    <a:gd name="connsiteX8" fmla="*/ 83629 w 132016"/>
                    <a:gd name="connsiteY8" fmla="*/ 181927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016" h="182022">
                      <a:moveTo>
                        <a:pt x="83629" y="182023"/>
                      </a:moveTo>
                      <a:lnTo>
                        <a:pt x="48387" y="182023"/>
                      </a:lnTo>
                      <a:lnTo>
                        <a:pt x="48387" y="28099"/>
                      </a:lnTo>
                      <a:lnTo>
                        <a:pt x="0" y="28099"/>
                      </a:lnTo>
                      <a:lnTo>
                        <a:pt x="0" y="0"/>
                      </a:lnTo>
                      <a:lnTo>
                        <a:pt x="132017" y="0"/>
                      </a:lnTo>
                      <a:lnTo>
                        <a:pt x="132017" y="28099"/>
                      </a:lnTo>
                      <a:lnTo>
                        <a:pt x="83629" y="28099"/>
                      </a:lnTo>
                      <a:lnTo>
                        <a:pt x="83629" y="1819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FB65A25E-0DF5-F845-ACC1-95429DCC8608}"/>
                    </a:ext>
                  </a:extLst>
                </p:cNvPr>
                <p:cNvSpPr/>
                <p:nvPr/>
              </p:nvSpPr>
              <p:spPr>
                <a:xfrm>
                  <a:off x="1252518" y="6394704"/>
                  <a:ext cx="161925" cy="182022"/>
                </a:xfrm>
                <a:custGeom>
                  <a:avLst/>
                  <a:gdLst>
                    <a:gd name="connsiteX0" fmla="*/ 161925 w 161925"/>
                    <a:gd name="connsiteY0" fmla="*/ 182023 h 182022"/>
                    <a:gd name="connsiteX1" fmla="*/ 126873 w 161925"/>
                    <a:gd name="connsiteY1" fmla="*/ 182023 h 182022"/>
                    <a:gd name="connsiteX2" fmla="*/ 112300 w 161925"/>
                    <a:gd name="connsiteY2" fmla="*/ 138684 h 182022"/>
                    <a:gd name="connsiteX3" fmla="*/ 42291 w 161925"/>
                    <a:gd name="connsiteY3" fmla="*/ 138684 h 182022"/>
                    <a:gd name="connsiteX4" fmla="*/ 28003 w 161925"/>
                    <a:gd name="connsiteY4" fmla="*/ 182023 h 182022"/>
                    <a:gd name="connsiteX5" fmla="*/ 0 w 161925"/>
                    <a:gd name="connsiteY5" fmla="*/ 182023 h 182022"/>
                    <a:gd name="connsiteX6" fmla="*/ 60389 w 161925"/>
                    <a:gd name="connsiteY6" fmla="*/ 0 h 182022"/>
                    <a:gd name="connsiteX7" fmla="*/ 100775 w 161925"/>
                    <a:gd name="connsiteY7" fmla="*/ 0 h 182022"/>
                    <a:gd name="connsiteX8" fmla="*/ 161830 w 161925"/>
                    <a:gd name="connsiteY8" fmla="*/ 182023 h 182022"/>
                    <a:gd name="connsiteX9" fmla="*/ 103537 w 161925"/>
                    <a:gd name="connsiteY9" fmla="*/ 112395 h 182022"/>
                    <a:gd name="connsiteX10" fmla="*/ 76962 w 161925"/>
                    <a:gd name="connsiteY10" fmla="*/ 31242 h 182022"/>
                    <a:gd name="connsiteX11" fmla="*/ 50387 w 161925"/>
                    <a:gd name="connsiteY11" fmla="*/ 112395 h 182022"/>
                    <a:gd name="connsiteX12" fmla="*/ 103442 w 161925"/>
                    <a:gd name="connsiteY12" fmla="*/ 112395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925" h="182022">
                      <a:moveTo>
                        <a:pt x="161925" y="182023"/>
                      </a:moveTo>
                      <a:lnTo>
                        <a:pt x="126873" y="182023"/>
                      </a:lnTo>
                      <a:lnTo>
                        <a:pt x="112300" y="138684"/>
                      </a:lnTo>
                      <a:lnTo>
                        <a:pt x="42291" y="138684"/>
                      </a:lnTo>
                      <a:lnTo>
                        <a:pt x="28003" y="182023"/>
                      </a:lnTo>
                      <a:lnTo>
                        <a:pt x="0" y="182023"/>
                      </a:lnTo>
                      <a:lnTo>
                        <a:pt x="60389" y="0"/>
                      </a:lnTo>
                      <a:lnTo>
                        <a:pt x="100775" y="0"/>
                      </a:lnTo>
                      <a:lnTo>
                        <a:pt x="161830" y="182023"/>
                      </a:lnTo>
                      <a:close/>
                      <a:moveTo>
                        <a:pt x="103537" y="112395"/>
                      </a:moveTo>
                      <a:lnTo>
                        <a:pt x="76962" y="31242"/>
                      </a:lnTo>
                      <a:lnTo>
                        <a:pt x="50387" y="112395"/>
                      </a:lnTo>
                      <a:lnTo>
                        <a:pt x="103442" y="1123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</p:grpSp>
          <p:grpSp>
            <p:nvGrpSpPr>
              <p:cNvPr id="13" name="Graphic 24">
                <a:extLst>
                  <a:ext uri="{FF2B5EF4-FFF2-40B4-BE49-F238E27FC236}">
                    <a16:creationId xmlns:a16="http://schemas.microsoft.com/office/drawing/2014/main" id="{411E5085-640C-6343-BAFE-E56F515CAFBB}"/>
                  </a:ext>
                </a:extLst>
              </p:cNvPr>
              <p:cNvGrpSpPr/>
              <p:nvPr/>
            </p:nvGrpSpPr>
            <p:grpSpPr>
              <a:xfrm>
                <a:off x="1434922" y="6391560"/>
                <a:ext cx="429577" cy="239172"/>
                <a:chOff x="1434922" y="6391560"/>
                <a:chExt cx="429577" cy="239172"/>
              </a:xfrm>
              <a:solidFill>
                <a:srgbClr val="FFFFFF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7ED5F92F-8385-DC42-BDAE-AC43131161BB}"/>
                    </a:ext>
                  </a:extLst>
                </p:cNvPr>
                <p:cNvSpPr/>
                <p:nvPr/>
              </p:nvSpPr>
              <p:spPr>
                <a:xfrm>
                  <a:off x="1434922" y="6391560"/>
                  <a:ext cx="23621" cy="184784"/>
                </a:xfrm>
                <a:custGeom>
                  <a:avLst/>
                  <a:gdLst>
                    <a:gd name="connsiteX0" fmla="*/ 23622 w 23621"/>
                    <a:gd name="connsiteY0" fmla="*/ 184785 h 184784"/>
                    <a:gd name="connsiteX1" fmla="*/ 0 w 23621"/>
                    <a:gd name="connsiteY1" fmla="*/ 184785 h 184784"/>
                    <a:gd name="connsiteX2" fmla="*/ 0 w 23621"/>
                    <a:gd name="connsiteY2" fmla="*/ 0 h 184784"/>
                    <a:gd name="connsiteX3" fmla="*/ 23622 w 23621"/>
                    <a:gd name="connsiteY3" fmla="*/ 0 h 184784"/>
                    <a:gd name="connsiteX4" fmla="*/ 23622 w 23621"/>
                    <a:gd name="connsiteY4" fmla="*/ 184785 h 18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21" h="184784">
                      <a:moveTo>
                        <a:pt x="23622" y="184785"/>
                      </a:moveTo>
                      <a:lnTo>
                        <a:pt x="0" y="184785"/>
                      </a:lnTo>
                      <a:lnTo>
                        <a:pt x="0" y="0"/>
                      </a:lnTo>
                      <a:lnTo>
                        <a:pt x="23622" y="0"/>
                      </a:lnTo>
                      <a:lnTo>
                        <a:pt x="23622" y="1847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1B6E3BCA-799D-294B-BC92-AF9B427341EB}"/>
                    </a:ext>
                  </a:extLst>
                </p:cNvPr>
                <p:cNvSpPr/>
                <p:nvPr/>
              </p:nvSpPr>
              <p:spPr>
                <a:xfrm>
                  <a:off x="1486738" y="6391560"/>
                  <a:ext cx="23622" cy="184784"/>
                </a:xfrm>
                <a:custGeom>
                  <a:avLst/>
                  <a:gdLst>
                    <a:gd name="connsiteX0" fmla="*/ 23622 w 23622"/>
                    <a:gd name="connsiteY0" fmla="*/ 25813 h 184784"/>
                    <a:gd name="connsiteX1" fmla="*/ 0 w 23622"/>
                    <a:gd name="connsiteY1" fmla="*/ 25813 h 184784"/>
                    <a:gd name="connsiteX2" fmla="*/ 0 w 23622"/>
                    <a:gd name="connsiteY2" fmla="*/ 0 h 184784"/>
                    <a:gd name="connsiteX3" fmla="*/ 23622 w 23622"/>
                    <a:gd name="connsiteY3" fmla="*/ 0 h 184784"/>
                    <a:gd name="connsiteX4" fmla="*/ 23622 w 23622"/>
                    <a:gd name="connsiteY4" fmla="*/ 25813 h 184784"/>
                    <a:gd name="connsiteX5" fmla="*/ 23622 w 23622"/>
                    <a:gd name="connsiteY5" fmla="*/ 184785 h 184784"/>
                    <a:gd name="connsiteX6" fmla="*/ 0 w 23622"/>
                    <a:gd name="connsiteY6" fmla="*/ 184785 h 184784"/>
                    <a:gd name="connsiteX7" fmla="*/ 0 w 23622"/>
                    <a:gd name="connsiteY7" fmla="*/ 51054 h 184784"/>
                    <a:gd name="connsiteX8" fmla="*/ 23622 w 23622"/>
                    <a:gd name="connsiteY8" fmla="*/ 51054 h 184784"/>
                    <a:gd name="connsiteX9" fmla="*/ 23622 w 23622"/>
                    <a:gd name="connsiteY9" fmla="*/ 184785 h 18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22" h="184784">
                      <a:moveTo>
                        <a:pt x="23622" y="25813"/>
                      </a:moveTo>
                      <a:lnTo>
                        <a:pt x="0" y="25813"/>
                      </a:lnTo>
                      <a:lnTo>
                        <a:pt x="0" y="0"/>
                      </a:lnTo>
                      <a:lnTo>
                        <a:pt x="23622" y="0"/>
                      </a:lnTo>
                      <a:lnTo>
                        <a:pt x="23622" y="25813"/>
                      </a:lnTo>
                      <a:close/>
                      <a:moveTo>
                        <a:pt x="23622" y="184785"/>
                      </a:moveTo>
                      <a:lnTo>
                        <a:pt x="0" y="184785"/>
                      </a:lnTo>
                      <a:lnTo>
                        <a:pt x="0" y="51054"/>
                      </a:lnTo>
                      <a:lnTo>
                        <a:pt x="23622" y="51054"/>
                      </a:lnTo>
                      <a:lnTo>
                        <a:pt x="23622" y="1847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F9AF8DBE-5C33-3E42-93AF-52D7C2642F78}"/>
                    </a:ext>
                  </a:extLst>
                </p:cNvPr>
                <p:cNvSpPr/>
                <p:nvPr/>
              </p:nvSpPr>
              <p:spPr>
                <a:xfrm>
                  <a:off x="1531791" y="6439281"/>
                  <a:ext cx="117157" cy="191452"/>
                </a:xfrm>
                <a:custGeom>
                  <a:avLst/>
                  <a:gdLst>
                    <a:gd name="connsiteX0" fmla="*/ 117158 w 117157"/>
                    <a:gd name="connsiteY0" fmla="*/ 126682 h 191452"/>
                    <a:gd name="connsiteX1" fmla="*/ 58865 w 117157"/>
                    <a:gd name="connsiteY1" fmla="*/ 191452 h 191452"/>
                    <a:gd name="connsiteX2" fmla="*/ 36195 w 117157"/>
                    <a:gd name="connsiteY2" fmla="*/ 188690 h 191452"/>
                    <a:gd name="connsiteX3" fmla="*/ 19050 w 117157"/>
                    <a:gd name="connsiteY3" fmla="*/ 180594 h 191452"/>
                    <a:gd name="connsiteX4" fmla="*/ 8192 w 117157"/>
                    <a:gd name="connsiteY4" fmla="*/ 167735 h 191452"/>
                    <a:gd name="connsiteX5" fmla="*/ 4381 w 117157"/>
                    <a:gd name="connsiteY5" fmla="*/ 150590 h 191452"/>
                    <a:gd name="connsiteX6" fmla="*/ 29146 w 117157"/>
                    <a:gd name="connsiteY6" fmla="*/ 150590 h 191452"/>
                    <a:gd name="connsiteX7" fmla="*/ 58198 w 117157"/>
                    <a:gd name="connsiteY7" fmla="*/ 172688 h 191452"/>
                    <a:gd name="connsiteX8" fmla="*/ 73247 w 117157"/>
                    <a:gd name="connsiteY8" fmla="*/ 170593 h 191452"/>
                    <a:gd name="connsiteX9" fmla="*/ 84296 w 117157"/>
                    <a:gd name="connsiteY9" fmla="*/ 163449 h 191452"/>
                    <a:gd name="connsiteX10" fmla="*/ 91154 w 117157"/>
                    <a:gd name="connsiteY10" fmla="*/ 149638 h 191452"/>
                    <a:gd name="connsiteX11" fmla="*/ 93440 w 117157"/>
                    <a:gd name="connsiteY11" fmla="*/ 127540 h 191452"/>
                    <a:gd name="connsiteX12" fmla="*/ 93440 w 117157"/>
                    <a:gd name="connsiteY12" fmla="*/ 121158 h 191452"/>
                    <a:gd name="connsiteX13" fmla="*/ 55150 w 117157"/>
                    <a:gd name="connsiteY13" fmla="*/ 140303 h 191452"/>
                    <a:gd name="connsiteX14" fmla="*/ 31433 w 117157"/>
                    <a:gd name="connsiteY14" fmla="*/ 135350 h 191452"/>
                    <a:gd name="connsiteX15" fmla="*/ 14192 w 117157"/>
                    <a:gd name="connsiteY15" fmla="*/ 121348 h 191452"/>
                    <a:gd name="connsiteX16" fmla="*/ 3619 w 117157"/>
                    <a:gd name="connsiteY16" fmla="*/ 99536 h 191452"/>
                    <a:gd name="connsiteX17" fmla="*/ 0 w 117157"/>
                    <a:gd name="connsiteY17" fmla="*/ 71152 h 191452"/>
                    <a:gd name="connsiteX18" fmla="*/ 4381 w 117157"/>
                    <a:gd name="connsiteY18" fmla="*/ 41434 h 191452"/>
                    <a:gd name="connsiteX19" fmla="*/ 16288 w 117157"/>
                    <a:gd name="connsiteY19" fmla="*/ 19050 h 191452"/>
                    <a:gd name="connsiteX20" fmla="*/ 34195 w 117157"/>
                    <a:gd name="connsiteY20" fmla="*/ 4953 h 191452"/>
                    <a:gd name="connsiteX21" fmla="*/ 56483 w 117157"/>
                    <a:gd name="connsiteY21" fmla="*/ 0 h 191452"/>
                    <a:gd name="connsiteX22" fmla="*/ 93345 w 117157"/>
                    <a:gd name="connsiteY22" fmla="*/ 13525 h 191452"/>
                    <a:gd name="connsiteX23" fmla="*/ 93345 w 117157"/>
                    <a:gd name="connsiteY23" fmla="*/ 3239 h 191452"/>
                    <a:gd name="connsiteX24" fmla="*/ 117158 w 117157"/>
                    <a:gd name="connsiteY24" fmla="*/ 3239 h 191452"/>
                    <a:gd name="connsiteX25" fmla="*/ 117158 w 117157"/>
                    <a:gd name="connsiteY25" fmla="*/ 126587 h 191452"/>
                    <a:gd name="connsiteX26" fmla="*/ 93345 w 117157"/>
                    <a:gd name="connsiteY26" fmla="*/ 98393 h 191452"/>
                    <a:gd name="connsiteX27" fmla="*/ 93345 w 117157"/>
                    <a:gd name="connsiteY27" fmla="*/ 35052 h 191452"/>
                    <a:gd name="connsiteX28" fmla="*/ 58007 w 117157"/>
                    <a:gd name="connsiteY28" fmla="*/ 18764 h 191452"/>
                    <a:gd name="connsiteX29" fmla="*/ 44196 w 117157"/>
                    <a:gd name="connsiteY29" fmla="*/ 22003 h 191452"/>
                    <a:gd name="connsiteX30" fmla="*/ 33719 w 117157"/>
                    <a:gd name="connsiteY30" fmla="*/ 31814 h 191452"/>
                    <a:gd name="connsiteX31" fmla="*/ 26956 w 117157"/>
                    <a:gd name="connsiteY31" fmla="*/ 48196 h 191452"/>
                    <a:gd name="connsiteX32" fmla="*/ 24575 w 117157"/>
                    <a:gd name="connsiteY32" fmla="*/ 71152 h 191452"/>
                    <a:gd name="connsiteX33" fmla="*/ 33147 w 117157"/>
                    <a:gd name="connsiteY33" fmla="*/ 108680 h 191452"/>
                    <a:gd name="connsiteX34" fmla="*/ 57055 w 117157"/>
                    <a:gd name="connsiteY34" fmla="*/ 121444 h 191452"/>
                    <a:gd name="connsiteX35" fmla="*/ 76010 w 117157"/>
                    <a:gd name="connsiteY35" fmla="*/ 115729 h 191452"/>
                    <a:gd name="connsiteX36" fmla="*/ 93345 w 117157"/>
                    <a:gd name="connsiteY36" fmla="*/ 98298 h 191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7157" h="191452">
                      <a:moveTo>
                        <a:pt x="117158" y="126682"/>
                      </a:moveTo>
                      <a:cubicBezTo>
                        <a:pt x="117158" y="169831"/>
                        <a:pt x="97727" y="191452"/>
                        <a:pt x="58865" y="191452"/>
                      </a:cubicBezTo>
                      <a:cubicBezTo>
                        <a:pt x="50483" y="191452"/>
                        <a:pt x="42958" y="190500"/>
                        <a:pt x="36195" y="188690"/>
                      </a:cubicBezTo>
                      <a:cubicBezTo>
                        <a:pt x="29432" y="186785"/>
                        <a:pt x="23717" y="184118"/>
                        <a:pt x="19050" y="180594"/>
                      </a:cubicBezTo>
                      <a:cubicBezTo>
                        <a:pt x="14383" y="177070"/>
                        <a:pt x="10763" y="172784"/>
                        <a:pt x="8192" y="167735"/>
                      </a:cubicBezTo>
                      <a:cubicBezTo>
                        <a:pt x="5620" y="162687"/>
                        <a:pt x="4381" y="156972"/>
                        <a:pt x="4381" y="150590"/>
                      </a:cubicBezTo>
                      <a:lnTo>
                        <a:pt x="29146" y="150590"/>
                      </a:lnTo>
                      <a:cubicBezTo>
                        <a:pt x="29146" y="165354"/>
                        <a:pt x="38862" y="172688"/>
                        <a:pt x="58198" y="172688"/>
                      </a:cubicBezTo>
                      <a:cubicBezTo>
                        <a:pt x="63817" y="172688"/>
                        <a:pt x="68866" y="172021"/>
                        <a:pt x="73247" y="170593"/>
                      </a:cubicBezTo>
                      <a:cubicBezTo>
                        <a:pt x="77629" y="169259"/>
                        <a:pt x="81344" y="166878"/>
                        <a:pt x="84296" y="163449"/>
                      </a:cubicBezTo>
                      <a:cubicBezTo>
                        <a:pt x="87344" y="160020"/>
                        <a:pt x="89535" y="155448"/>
                        <a:pt x="91154" y="149638"/>
                      </a:cubicBezTo>
                      <a:cubicBezTo>
                        <a:pt x="92678" y="143827"/>
                        <a:pt x="93440" y="136493"/>
                        <a:pt x="93440" y="127540"/>
                      </a:cubicBezTo>
                      <a:lnTo>
                        <a:pt x="93440" y="121158"/>
                      </a:lnTo>
                      <a:cubicBezTo>
                        <a:pt x="82487" y="133921"/>
                        <a:pt x="69723" y="140303"/>
                        <a:pt x="55150" y="140303"/>
                      </a:cubicBezTo>
                      <a:cubicBezTo>
                        <a:pt x="46196" y="140303"/>
                        <a:pt x="38290" y="138684"/>
                        <a:pt x="31433" y="135350"/>
                      </a:cubicBezTo>
                      <a:cubicBezTo>
                        <a:pt x="24575" y="132112"/>
                        <a:pt x="18764" y="127444"/>
                        <a:pt x="14192" y="121348"/>
                      </a:cubicBezTo>
                      <a:cubicBezTo>
                        <a:pt x="9525" y="115252"/>
                        <a:pt x="6001" y="108014"/>
                        <a:pt x="3619" y="99536"/>
                      </a:cubicBezTo>
                      <a:cubicBezTo>
                        <a:pt x="1238" y="91059"/>
                        <a:pt x="0" y="81534"/>
                        <a:pt x="0" y="71152"/>
                      </a:cubicBezTo>
                      <a:cubicBezTo>
                        <a:pt x="0" y="60103"/>
                        <a:pt x="1429" y="50197"/>
                        <a:pt x="4381" y="41434"/>
                      </a:cubicBezTo>
                      <a:cubicBezTo>
                        <a:pt x="7334" y="32671"/>
                        <a:pt x="11240" y="25146"/>
                        <a:pt x="16288" y="19050"/>
                      </a:cubicBezTo>
                      <a:cubicBezTo>
                        <a:pt x="21336" y="12859"/>
                        <a:pt x="27337" y="8192"/>
                        <a:pt x="34195" y="4953"/>
                      </a:cubicBezTo>
                      <a:cubicBezTo>
                        <a:pt x="41053" y="1715"/>
                        <a:pt x="48482" y="0"/>
                        <a:pt x="56483" y="0"/>
                      </a:cubicBezTo>
                      <a:cubicBezTo>
                        <a:pt x="70771" y="0"/>
                        <a:pt x="83058" y="4477"/>
                        <a:pt x="93345" y="13525"/>
                      </a:cubicBezTo>
                      <a:lnTo>
                        <a:pt x="93345" y="3239"/>
                      </a:lnTo>
                      <a:lnTo>
                        <a:pt x="117158" y="3239"/>
                      </a:lnTo>
                      <a:lnTo>
                        <a:pt x="117158" y="126587"/>
                      </a:lnTo>
                      <a:close/>
                      <a:moveTo>
                        <a:pt x="93345" y="98393"/>
                      </a:moveTo>
                      <a:lnTo>
                        <a:pt x="93345" y="35052"/>
                      </a:lnTo>
                      <a:cubicBezTo>
                        <a:pt x="82677" y="24194"/>
                        <a:pt x="70866" y="18764"/>
                        <a:pt x="58007" y="18764"/>
                      </a:cubicBezTo>
                      <a:cubicBezTo>
                        <a:pt x="52864" y="18764"/>
                        <a:pt x="48292" y="19812"/>
                        <a:pt x="44196" y="22003"/>
                      </a:cubicBezTo>
                      <a:cubicBezTo>
                        <a:pt x="40100" y="24194"/>
                        <a:pt x="36576" y="27432"/>
                        <a:pt x="33719" y="31814"/>
                      </a:cubicBezTo>
                      <a:cubicBezTo>
                        <a:pt x="30766" y="36195"/>
                        <a:pt x="28575" y="41624"/>
                        <a:pt x="26956" y="48196"/>
                      </a:cubicBezTo>
                      <a:cubicBezTo>
                        <a:pt x="25337" y="54769"/>
                        <a:pt x="24575" y="62389"/>
                        <a:pt x="24575" y="71152"/>
                      </a:cubicBezTo>
                      <a:cubicBezTo>
                        <a:pt x="24575" y="87630"/>
                        <a:pt x="27432" y="100108"/>
                        <a:pt x="33147" y="108680"/>
                      </a:cubicBezTo>
                      <a:cubicBezTo>
                        <a:pt x="38862" y="117157"/>
                        <a:pt x="46863" y="121444"/>
                        <a:pt x="57055" y="121444"/>
                      </a:cubicBezTo>
                      <a:cubicBezTo>
                        <a:pt x="63627" y="121444"/>
                        <a:pt x="69914" y="119539"/>
                        <a:pt x="76010" y="115729"/>
                      </a:cubicBezTo>
                      <a:cubicBezTo>
                        <a:pt x="82106" y="111919"/>
                        <a:pt x="87916" y="106108"/>
                        <a:pt x="93345" y="982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65895479-21AC-5744-8E0B-80DFEF1EB400}"/>
                    </a:ext>
                  </a:extLst>
                </p:cNvPr>
                <p:cNvSpPr/>
                <p:nvPr/>
              </p:nvSpPr>
              <p:spPr>
                <a:xfrm>
                  <a:off x="1677238" y="6391560"/>
                  <a:ext cx="108966" cy="184880"/>
                </a:xfrm>
                <a:custGeom>
                  <a:avLst/>
                  <a:gdLst>
                    <a:gd name="connsiteX0" fmla="*/ 23527 w 108966"/>
                    <a:gd name="connsiteY0" fmla="*/ 68008 h 184880"/>
                    <a:gd name="connsiteX1" fmla="*/ 42482 w 108966"/>
                    <a:gd name="connsiteY1" fmla="*/ 52768 h 184880"/>
                    <a:gd name="connsiteX2" fmla="*/ 63437 w 108966"/>
                    <a:gd name="connsiteY2" fmla="*/ 47815 h 184880"/>
                    <a:gd name="connsiteX3" fmla="*/ 108966 w 108966"/>
                    <a:gd name="connsiteY3" fmla="*/ 97250 h 184880"/>
                    <a:gd name="connsiteX4" fmla="*/ 108966 w 108966"/>
                    <a:gd name="connsiteY4" fmla="*/ 184785 h 184880"/>
                    <a:gd name="connsiteX5" fmla="*/ 84963 w 108966"/>
                    <a:gd name="connsiteY5" fmla="*/ 184785 h 184880"/>
                    <a:gd name="connsiteX6" fmla="*/ 84963 w 108966"/>
                    <a:gd name="connsiteY6" fmla="*/ 98488 h 184880"/>
                    <a:gd name="connsiteX7" fmla="*/ 79153 w 108966"/>
                    <a:gd name="connsiteY7" fmla="*/ 74771 h 184880"/>
                    <a:gd name="connsiteX8" fmla="*/ 60198 w 108966"/>
                    <a:gd name="connsiteY8" fmla="*/ 67628 h 184880"/>
                    <a:gd name="connsiteX9" fmla="*/ 23622 w 108966"/>
                    <a:gd name="connsiteY9" fmla="*/ 88963 h 184880"/>
                    <a:gd name="connsiteX10" fmla="*/ 23622 w 108966"/>
                    <a:gd name="connsiteY10" fmla="*/ 184880 h 184880"/>
                    <a:gd name="connsiteX11" fmla="*/ 0 w 108966"/>
                    <a:gd name="connsiteY11" fmla="*/ 184880 h 184880"/>
                    <a:gd name="connsiteX12" fmla="*/ 0 w 108966"/>
                    <a:gd name="connsiteY12" fmla="*/ 0 h 184880"/>
                    <a:gd name="connsiteX13" fmla="*/ 23622 w 108966"/>
                    <a:gd name="connsiteY13" fmla="*/ 0 h 184880"/>
                    <a:gd name="connsiteX14" fmla="*/ 23622 w 108966"/>
                    <a:gd name="connsiteY14" fmla="*/ 68008 h 184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966" h="184880">
                      <a:moveTo>
                        <a:pt x="23527" y="68008"/>
                      </a:moveTo>
                      <a:cubicBezTo>
                        <a:pt x="29432" y="61151"/>
                        <a:pt x="35719" y="56102"/>
                        <a:pt x="42482" y="52768"/>
                      </a:cubicBezTo>
                      <a:cubicBezTo>
                        <a:pt x="49149" y="49435"/>
                        <a:pt x="56198" y="47815"/>
                        <a:pt x="63437" y="47815"/>
                      </a:cubicBezTo>
                      <a:cubicBezTo>
                        <a:pt x="93726" y="47815"/>
                        <a:pt x="108966" y="64294"/>
                        <a:pt x="108966" y="97250"/>
                      </a:cubicBezTo>
                      <a:lnTo>
                        <a:pt x="108966" y="184785"/>
                      </a:lnTo>
                      <a:lnTo>
                        <a:pt x="84963" y="184785"/>
                      </a:lnTo>
                      <a:lnTo>
                        <a:pt x="84963" y="98488"/>
                      </a:lnTo>
                      <a:cubicBezTo>
                        <a:pt x="84963" y="87439"/>
                        <a:pt x="83058" y="79534"/>
                        <a:pt x="79153" y="74771"/>
                      </a:cubicBezTo>
                      <a:cubicBezTo>
                        <a:pt x="75248" y="70009"/>
                        <a:pt x="68961" y="67628"/>
                        <a:pt x="60198" y="67628"/>
                      </a:cubicBezTo>
                      <a:cubicBezTo>
                        <a:pt x="48101" y="67628"/>
                        <a:pt x="35909" y="74771"/>
                        <a:pt x="23622" y="88963"/>
                      </a:cubicBezTo>
                      <a:lnTo>
                        <a:pt x="23622" y="184880"/>
                      </a:lnTo>
                      <a:lnTo>
                        <a:pt x="0" y="184880"/>
                      </a:lnTo>
                      <a:lnTo>
                        <a:pt x="0" y="0"/>
                      </a:lnTo>
                      <a:lnTo>
                        <a:pt x="23622" y="0"/>
                      </a:lnTo>
                      <a:lnTo>
                        <a:pt x="23622" y="680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CF5767AE-59F1-9343-B0B8-BB83D4FB5220}"/>
                    </a:ext>
                  </a:extLst>
                </p:cNvPr>
                <p:cNvSpPr/>
                <p:nvPr/>
              </p:nvSpPr>
              <p:spPr>
                <a:xfrm>
                  <a:off x="1799444" y="6409277"/>
                  <a:ext cx="65055" cy="169068"/>
                </a:xfrm>
                <a:custGeom>
                  <a:avLst/>
                  <a:gdLst>
                    <a:gd name="connsiteX0" fmla="*/ 65056 w 65055"/>
                    <a:gd name="connsiteY0" fmla="*/ 167259 h 169068"/>
                    <a:gd name="connsiteX1" fmla="*/ 48006 w 65055"/>
                    <a:gd name="connsiteY1" fmla="*/ 169069 h 169068"/>
                    <a:gd name="connsiteX2" fmla="*/ 31147 w 65055"/>
                    <a:gd name="connsiteY2" fmla="*/ 166497 h 169068"/>
                    <a:gd name="connsiteX3" fmla="*/ 21622 w 65055"/>
                    <a:gd name="connsiteY3" fmla="*/ 158782 h 169068"/>
                    <a:gd name="connsiteX4" fmla="*/ 17431 w 65055"/>
                    <a:gd name="connsiteY4" fmla="*/ 145923 h 169068"/>
                    <a:gd name="connsiteX5" fmla="*/ 16478 w 65055"/>
                    <a:gd name="connsiteY5" fmla="*/ 127921 h 169068"/>
                    <a:gd name="connsiteX6" fmla="*/ 16478 w 65055"/>
                    <a:gd name="connsiteY6" fmla="*/ 51816 h 169068"/>
                    <a:gd name="connsiteX7" fmla="*/ 0 w 65055"/>
                    <a:gd name="connsiteY7" fmla="*/ 51816 h 169068"/>
                    <a:gd name="connsiteX8" fmla="*/ 0 w 65055"/>
                    <a:gd name="connsiteY8" fmla="*/ 33338 h 169068"/>
                    <a:gd name="connsiteX9" fmla="*/ 16478 w 65055"/>
                    <a:gd name="connsiteY9" fmla="*/ 33338 h 169068"/>
                    <a:gd name="connsiteX10" fmla="*/ 16478 w 65055"/>
                    <a:gd name="connsiteY10" fmla="*/ 0 h 169068"/>
                    <a:gd name="connsiteX11" fmla="*/ 40291 w 65055"/>
                    <a:gd name="connsiteY11" fmla="*/ 0 h 169068"/>
                    <a:gd name="connsiteX12" fmla="*/ 40291 w 65055"/>
                    <a:gd name="connsiteY12" fmla="*/ 33338 h 169068"/>
                    <a:gd name="connsiteX13" fmla="*/ 62103 w 65055"/>
                    <a:gd name="connsiteY13" fmla="*/ 33338 h 169068"/>
                    <a:gd name="connsiteX14" fmla="*/ 62103 w 65055"/>
                    <a:gd name="connsiteY14" fmla="*/ 51816 h 169068"/>
                    <a:gd name="connsiteX15" fmla="*/ 40291 w 65055"/>
                    <a:gd name="connsiteY15" fmla="*/ 51816 h 169068"/>
                    <a:gd name="connsiteX16" fmla="*/ 40291 w 65055"/>
                    <a:gd name="connsiteY16" fmla="*/ 128969 h 169068"/>
                    <a:gd name="connsiteX17" fmla="*/ 41148 w 65055"/>
                    <a:gd name="connsiteY17" fmla="*/ 140208 h 169068"/>
                    <a:gd name="connsiteX18" fmla="*/ 43720 w 65055"/>
                    <a:gd name="connsiteY18" fmla="*/ 146590 h 169068"/>
                    <a:gd name="connsiteX19" fmla="*/ 47816 w 65055"/>
                    <a:gd name="connsiteY19" fmla="*/ 149543 h 169068"/>
                    <a:gd name="connsiteX20" fmla="*/ 53245 w 65055"/>
                    <a:gd name="connsiteY20" fmla="*/ 150209 h 169068"/>
                    <a:gd name="connsiteX21" fmla="*/ 59341 w 65055"/>
                    <a:gd name="connsiteY21" fmla="*/ 149924 h 169068"/>
                    <a:gd name="connsiteX22" fmla="*/ 65056 w 65055"/>
                    <a:gd name="connsiteY22" fmla="*/ 149257 h 169068"/>
                    <a:gd name="connsiteX23" fmla="*/ 65056 w 65055"/>
                    <a:gd name="connsiteY23" fmla="*/ 167164 h 169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5055" h="169068">
                      <a:moveTo>
                        <a:pt x="65056" y="167259"/>
                      </a:moveTo>
                      <a:cubicBezTo>
                        <a:pt x="60008" y="168402"/>
                        <a:pt x="54388" y="169069"/>
                        <a:pt x="48006" y="169069"/>
                      </a:cubicBezTo>
                      <a:cubicBezTo>
                        <a:pt x="40862" y="169069"/>
                        <a:pt x="35243" y="168212"/>
                        <a:pt x="31147" y="166497"/>
                      </a:cubicBezTo>
                      <a:cubicBezTo>
                        <a:pt x="26956" y="164783"/>
                        <a:pt x="23813" y="162211"/>
                        <a:pt x="21622" y="158782"/>
                      </a:cubicBezTo>
                      <a:cubicBezTo>
                        <a:pt x="19431" y="155353"/>
                        <a:pt x="18002" y="151067"/>
                        <a:pt x="17431" y="145923"/>
                      </a:cubicBezTo>
                      <a:cubicBezTo>
                        <a:pt x="16764" y="140779"/>
                        <a:pt x="16478" y="134779"/>
                        <a:pt x="16478" y="127921"/>
                      </a:cubicBezTo>
                      <a:lnTo>
                        <a:pt x="16478" y="51816"/>
                      </a:lnTo>
                      <a:lnTo>
                        <a:pt x="0" y="51816"/>
                      </a:lnTo>
                      <a:lnTo>
                        <a:pt x="0" y="33338"/>
                      </a:lnTo>
                      <a:lnTo>
                        <a:pt x="16478" y="33338"/>
                      </a:lnTo>
                      <a:lnTo>
                        <a:pt x="16478" y="0"/>
                      </a:lnTo>
                      <a:lnTo>
                        <a:pt x="40291" y="0"/>
                      </a:lnTo>
                      <a:lnTo>
                        <a:pt x="40291" y="33338"/>
                      </a:lnTo>
                      <a:lnTo>
                        <a:pt x="62103" y="33338"/>
                      </a:lnTo>
                      <a:lnTo>
                        <a:pt x="62103" y="51816"/>
                      </a:lnTo>
                      <a:lnTo>
                        <a:pt x="40291" y="51816"/>
                      </a:lnTo>
                      <a:lnTo>
                        <a:pt x="40291" y="128969"/>
                      </a:lnTo>
                      <a:cubicBezTo>
                        <a:pt x="40291" y="133731"/>
                        <a:pt x="40577" y="137446"/>
                        <a:pt x="41148" y="140208"/>
                      </a:cubicBezTo>
                      <a:cubicBezTo>
                        <a:pt x="41720" y="142970"/>
                        <a:pt x="42577" y="145161"/>
                        <a:pt x="43720" y="146590"/>
                      </a:cubicBezTo>
                      <a:cubicBezTo>
                        <a:pt x="44863" y="148114"/>
                        <a:pt x="46196" y="149066"/>
                        <a:pt x="47816" y="149543"/>
                      </a:cubicBezTo>
                      <a:cubicBezTo>
                        <a:pt x="49435" y="150019"/>
                        <a:pt x="51245" y="150209"/>
                        <a:pt x="53245" y="150209"/>
                      </a:cubicBezTo>
                      <a:cubicBezTo>
                        <a:pt x="55245" y="150209"/>
                        <a:pt x="57341" y="150209"/>
                        <a:pt x="59341" y="149924"/>
                      </a:cubicBezTo>
                      <a:cubicBezTo>
                        <a:pt x="61341" y="149733"/>
                        <a:pt x="63246" y="149543"/>
                        <a:pt x="65056" y="149257"/>
                      </a:cubicBezTo>
                      <a:lnTo>
                        <a:pt x="65056" y="167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</p:grp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1C43C8AF-01E0-5745-B1F3-73D6047BED68}"/>
                  </a:ext>
                </a:extLst>
              </p:cNvPr>
              <p:cNvSpPr/>
              <p:nvPr/>
            </p:nvSpPr>
            <p:spPr>
              <a:xfrm>
                <a:off x="987170" y="6258419"/>
                <a:ext cx="61875" cy="61875"/>
              </a:xfrm>
              <a:custGeom>
                <a:avLst/>
                <a:gdLst>
                  <a:gd name="connsiteX0" fmla="*/ 61132 w 61875"/>
                  <a:gd name="connsiteY0" fmla="*/ 37605 h 61875"/>
                  <a:gd name="connsiteX1" fmla="*/ 24270 w 61875"/>
                  <a:gd name="connsiteY1" fmla="*/ 61132 h 61875"/>
                  <a:gd name="connsiteX2" fmla="*/ 743 w 61875"/>
                  <a:gd name="connsiteY2" fmla="*/ 24270 h 61875"/>
                  <a:gd name="connsiteX3" fmla="*/ 37605 w 61875"/>
                  <a:gd name="connsiteY3" fmla="*/ 743 h 61875"/>
                  <a:gd name="connsiteX4" fmla="*/ 61132 w 61875"/>
                  <a:gd name="connsiteY4" fmla="*/ 37605 h 6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75" h="61875">
                    <a:moveTo>
                      <a:pt x="61132" y="37605"/>
                    </a:moveTo>
                    <a:cubicBezTo>
                      <a:pt x="57417" y="54274"/>
                      <a:pt x="40939" y="64847"/>
                      <a:pt x="24270" y="61132"/>
                    </a:cubicBezTo>
                    <a:cubicBezTo>
                      <a:pt x="7601" y="57417"/>
                      <a:pt x="-2971" y="40939"/>
                      <a:pt x="743" y="24270"/>
                    </a:cubicBezTo>
                    <a:cubicBezTo>
                      <a:pt x="4458" y="7601"/>
                      <a:pt x="20936" y="-2971"/>
                      <a:pt x="37605" y="743"/>
                    </a:cubicBezTo>
                    <a:cubicBezTo>
                      <a:pt x="54274" y="4458"/>
                      <a:pt x="64847" y="20936"/>
                      <a:pt x="61132" y="376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40E3C32-C5E1-F542-958A-8B102C362C8D}"/>
                  </a:ext>
                </a:extLst>
              </p:cNvPr>
              <p:cNvSpPr/>
              <p:nvPr/>
            </p:nvSpPr>
            <p:spPr>
              <a:xfrm>
                <a:off x="1021627" y="6188382"/>
                <a:ext cx="30937" cy="30876"/>
              </a:xfrm>
              <a:custGeom>
                <a:avLst/>
                <a:gdLst>
                  <a:gd name="connsiteX0" fmla="*/ 30485 w 30937"/>
                  <a:gd name="connsiteY0" fmla="*/ 18774 h 30876"/>
                  <a:gd name="connsiteX1" fmla="*/ 12102 w 30937"/>
                  <a:gd name="connsiteY1" fmla="*/ 30490 h 30876"/>
                  <a:gd name="connsiteX2" fmla="*/ 386 w 30937"/>
                  <a:gd name="connsiteY2" fmla="*/ 12107 h 30876"/>
                  <a:gd name="connsiteX3" fmla="*/ 18770 w 30937"/>
                  <a:gd name="connsiteY3" fmla="*/ 391 h 30876"/>
                  <a:gd name="connsiteX4" fmla="*/ 30581 w 30937"/>
                  <a:gd name="connsiteY4" fmla="*/ 18774 h 3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37" h="30876">
                    <a:moveTo>
                      <a:pt x="30485" y="18774"/>
                    </a:moveTo>
                    <a:cubicBezTo>
                      <a:pt x="28676" y="27061"/>
                      <a:pt x="20389" y="32395"/>
                      <a:pt x="12102" y="30490"/>
                    </a:cubicBezTo>
                    <a:cubicBezTo>
                      <a:pt x="3815" y="28680"/>
                      <a:pt x="-1519" y="20394"/>
                      <a:pt x="386" y="12107"/>
                    </a:cubicBezTo>
                    <a:cubicBezTo>
                      <a:pt x="2196" y="3725"/>
                      <a:pt x="10483" y="-1514"/>
                      <a:pt x="18770" y="391"/>
                    </a:cubicBezTo>
                    <a:cubicBezTo>
                      <a:pt x="27152" y="2201"/>
                      <a:pt x="32390" y="10488"/>
                      <a:pt x="30581" y="187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5480C89-EF81-D74D-BA6D-986E723F701F}"/>
                  </a:ext>
                </a:extLst>
              </p:cNvPr>
              <p:cNvSpPr/>
              <p:nvPr/>
            </p:nvSpPr>
            <p:spPr>
              <a:xfrm>
                <a:off x="1040957" y="6133994"/>
                <a:ext cx="18690" cy="18723"/>
              </a:xfrm>
              <a:custGeom>
                <a:avLst/>
                <a:gdLst>
                  <a:gd name="connsiteX0" fmla="*/ 18489 w 18690"/>
                  <a:gd name="connsiteY0" fmla="*/ 11441 h 18723"/>
                  <a:gd name="connsiteX1" fmla="*/ 7345 w 18690"/>
                  <a:gd name="connsiteY1" fmla="*/ 18489 h 18723"/>
                  <a:gd name="connsiteX2" fmla="*/ 201 w 18690"/>
                  <a:gd name="connsiteY2" fmla="*/ 7345 h 18723"/>
                  <a:gd name="connsiteX3" fmla="*/ 11345 w 18690"/>
                  <a:gd name="connsiteY3" fmla="*/ 201 h 18723"/>
                  <a:gd name="connsiteX4" fmla="*/ 18489 w 18690"/>
                  <a:gd name="connsiteY4" fmla="*/ 11345 h 1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0" h="18723">
                    <a:moveTo>
                      <a:pt x="18489" y="11441"/>
                    </a:moveTo>
                    <a:cubicBezTo>
                      <a:pt x="17346" y="16489"/>
                      <a:pt x="12393" y="19632"/>
                      <a:pt x="7345" y="18489"/>
                    </a:cubicBezTo>
                    <a:cubicBezTo>
                      <a:pt x="2297" y="17346"/>
                      <a:pt x="-847" y="12393"/>
                      <a:pt x="201" y="7345"/>
                    </a:cubicBezTo>
                    <a:cubicBezTo>
                      <a:pt x="1344" y="2297"/>
                      <a:pt x="6297" y="-847"/>
                      <a:pt x="11345" y="201"/>
                    </a:cubicBezTo>
                    <a:cubicBezTo>
                      <a:pt x="16394" y="1344"/>
                      <a:pt x="19537" y="6297"/>
                      <a:pt x="18489" y="113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9D9ACDE-E763-7041-A3B7-14E9B83D99FF}"/>
                  </a:ext>
                </a:extLst>
              </p:cNvPr>
              <p:cNvSpPr/>
              <p:nvPr/>
            </p:nvSpPr>
            <p:spPr>
              <a:xfrm>
                <a:off x="845915" y="6348526"/>
                <a:ext cx="61875" cy="61875"/>
              </a:xfrm>
              <a:custGeom>
                <a:avLst/>
                <a:gdLst>
                  <a:gd name="connsiteX0" fmla="*/ 37605 w 61875"/>
                  <a:gd name="connsiteY0" fmla="*/ 743 h 61875"/>
                  <a:gd name="connsiteX1" fmla="*/ 61132 w 61875"/>
                  <a:gd name="connsiteY1" fmla="*/ 37605 h 61875"/>
                  <a:gd name="connsiteX2" fmla="*/ 24270 w 61875"/>
                  <a:gd name="connsiteY2" fmla="*/ 61132 h 61875"/>
                  <a:gd name="connsiteX3" fmla="*/ 743 w 61875"/>
                  <a:gd name="connsiteY3" fmla="*/ 24270 h 61875"/>
                  <a:gd name="connsiteX4" fmla="*/ 37605 w 61875"/>
                  <a:gd name="connsiteY4" fmla="*/ 743 h 6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75" h="61875">
                    <a:moveTo>
                      <a:pt x="37605" y="743"/>
                    </a:moveTo>
                    <a:cubicBezTo>
                      <a:pt x="54274" y="4458"/>
                      <a:pt x="64847" y="20936"/>
                      <a:pt x="61132" y="37605"/>
                    </a:cubicBezTo>
                    <a:cubicBezTo>
                      <a:pt x="57417" y="54274"/>
                      <a:pt x="40939" y="64847"/>
                      <a:pt x="24270" y="61132"/>
                    </a:cubicBezTo>
                    <a:cubicBezTo>
                      <a:pt x="7601" y="57417"/>
                      <a:pt x="-2971" y="40939"/>
                      <a:pt x="743" y="24270"/>
                    </a:cubicBezTo>
                    <a:cubicBezTo>
                      <a:pt x="4458" y="7601"/>
                      <a:pt x="20936" y="-2971"/>
                      <a:pt x="37605" y="7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4CF9D6E-7C80-A04E-83FC-AF8529C1A495}"/>
                  </a:ext>
                </a:extLst>
              </p:cNvPr>
              <p:cNvSpPr/>
              <p:nvPr/>
            </p:nvSpPr>
            <p:spPr>
              <a:xfrm>
                <a:off x="775877" y="6345168"/>
                <a:ext cx="30876" cy="30871"/>
              </a:xfrm>
              <a:custGeom>
                <a:avLst/>
                <a:gdLst>
                  <a:gd name="connsiteX0" fmla="*/ 18774 w 30876"/>
                  <a:gd name="connsiteY0" fmla="*/ 386 h 30871"/>
                  <a:gd name="connsiteX1" fmla="*/ 30490 w 30876"/>
                  <a:gd name="connsiteY1" fmla="*/ 18770 h 30871"/>
                  <a:gd name="connsiteX2" fmla="*/ 12107 w 30876"/>
                  <a:gd name="connsiteY2" fmla="*/ 30485 h 30871"/>
                  <a:gd name="connsiteX3" fmla="*/ 391 w 30876"/>
                  <a:gd name="connsiteY3" fmla="*/ 12102 h 30871"/>
                  <a:gd name="connsiteX4" fmla="*/ 18774 w 30876"/>
                  <a:gd name="connsiteY4" fmla="*/ 386 h 3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6" h="30871">
                    <a:moveTo>
                      <a:pt x="18774" y="386"/>
                    </a:moveTo>
                    <a:cubicBezTo>
                      <a:pt x="27061" y="2196"/>
                      <a:pt x="32395" y="10483"/>
                      <a:pt x="30490" y="18770"/>
                    </a:cubicBezTo>
                    <a:cubicBezTo>
                      <a:pt x="28680" y="27056"/>
                      <a:pt x="20394" y="32390"/>
                      <a:pt x="12107" y="30485"/>
                    </a:cubicBezTo>
                    <a:cubicBezTo>
                      <a:pt x="3725" y="28676"/>
                      <a:pt x="-1514" y="20389"/>
                      <a:pt x="391" y="12102"/>
                    </a:cubicBezTo>
                    <a:cubicBezTo>
                      <a:pt x="2201" y="3815"/>
                      <a:pt x="10488" y="-1519"/>
                      <a:pt x="18774" y="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0289511-D642-3A40-8B98-BAA7739CAC9B}"/>
                  </a:ext>
                </a:extLst>
              </p:cNvPr>
              <p:cNvSpPr/>
              <p:nvPr/>
            </p:nvSpPr>
            <p:spPr>
              <a:xfrm>
                <a:off x="721489" y="6337829"/>
                <a:ext cx="18909" cy="18880"/>
              </a:xfrm>
              <a:custGeom>
                <a:avLst/>
                <a:gdLst>
                  <a:gd name="connsiteX0" fmla="*/ 11536 w 18909"/>
                  <a:gd name="connsiteY0" fmla="*/ 201 h 18880"/>
                  <a:gd name="connsiteX1" fmla="*/ 18679 w 18909"/>
                  <a:gd name="connsiteY1" fmla="*/ 11440 h 18880"/>
                  <a:gd name="connsiteX2" fmla="*/ 7440 w 18909"/>
                  <a:gd name="connsiteY2" fmla="*/ 18679 h 18880"/>
                  <a:gd name="connsiteX3" fmla="*/ 201 w 18909"/>
                  <a:gd name="connsiteY3" fmla="*/ 7440 h 18880"/>
                  <a:gd name="connsiteX4" fmla="*/ 11440 w 18909"/>
                  <a:gd name="connsiteY4" fmla="*/ 201 h 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9" h="18880">
                    <a:moveTo>
                      <a:pt x="11536" y="201"/>
                    </a:moveTo>
                    <a:cubicBezTo>
                      <a:pt x="16584" y="1344"/>
                      <a:pt x="19822" y="6392"/>
                      <a:pt x="18679" y="11440"/>
                    </a:cubicBezTo>
                    <a:cubicBezTo>
                      <a:pt x="17536" y="16584"/>
                      <a:pt x="12488" y="19727"/>
                      <a:pt x="7440" y="18679"/>
                    </a:cubicBezTo>
                    <a:cubicBezTo>
                      <a:pt x="2296" y="17536"/>
                      <a:pt x="-847" y="12488"/>
                      <a:pt x="201" y="7440"/>
                    </a:cubicBezTo>
                    <a:cubicBezTo>
                      <a:pt x="1344" y="2296"/>
                      <a:pt x="6392" y="-847"/>
                      <a:pt x="11440" y="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A44E650-69C4-5940-A500-A55ACF156AA0}"/>
                  </a:ext>
                </a:extLst>
              </p:cNvPr>
              <p:cNvSpPr/>
              <p:nvPr/>
            </p:nvSpPr>
            <p:spPr>
              <a:xfrm>
                <a:off x="897923" y="6274232"/>
                <a:ext cx="61777" cy="61777"/>
              </a:xfrm>
              <a:custGeom>
                <a:avLst/>
                <a:gdLst>
                  <a:gd name="connsiteX0" fmla="*/ 56939 w 61777"/>
                  <a:gd name="connsiteY0" fmla="*/ 14267 h 61777"/>
                  <a:gd name="connsiteX1" fmla="*/ 47510 w 61777"/>
                  <a:gd name="connsiteY1" fmla="*/ 56939 h 61777"/>
                  <a:gd name="connsiteX2" fmla="*/ 4838 w 61777"/>
                  <a:gd name="connsiteY2" fmla="*/ 47510 h 61777"/>
                  <a:gd name="connsiteX3" fmla="*/ 14267 w 61777"/>
                  <a:gd name="connsiteY3" fmla="*/ 4838 h 61777"/>
                  <a:gd name="connsiteX4" fmla="*/ 56939 w 61777"/>
                  <a:gd name="connsiteY4" fmla="*/ 14267 h 6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7" h="61777">
                    <a:moveTo>
                      <a:pt x="56939" y="14267"/>
                    </a:moveTo>
                    <a:cubicBezTo>
                      <a:pt x="66083" y="28650"/>
                      <a:pt x="61892" y="47795"/>
                      <a:pt x="47510" y="56939"/>
                    </a:cubicBezTo>
                    <a:cubicBezTo>
                      <a:pt x="33127" y="66083"/>
                      <a:pt x="13982" y="61892"/>
                      <a:pt x="4838" y="47510"/>
                    </a:cubicBezTo>
                    <a:cubicBezTo>
                      <a:pt x="-4306" y="33127"/>
                      <a:pt x="-115" y="13982"/>
                      <a:pt x="14267" y="4838"/>
                    </a:cubicBezTo>
                    <a:cubicBezTo>
                      <a:pt x="28650" y="-4306"/>
                      <a:pt x="47795" y="-115"/>
                      <a:pt x="56939" y="142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3F0BF7B-9836-F04F-B544-61C0891365B3}"/>
                  </a:ext>
                </a:extLst>
              </p:cNvPr>
              <p:cNvSpPr/>
              <p:nvPr/>
            </p:nvSpPr>
            <p:spPr>
              <a:xfrm>
                <a:off x="866339" y="6215784"/>
                <a:ext cx="30840" cy="30936"/>
              </a:xfrm>
              <a:custGeom>
                <a:avLst/>
                <a:gdLst>
                  <a:gd name="connsiteX0" fmla="*/ 28420 w 30840"/>
                  <a:gd name="connsiteY0" fmla="*/ 7184 h 30936"/>
                  <a:gd name="connsiteX1" fmla="*/ 23753 w 30840"/>
                  <a:gd name="connsiteY1" fmla="*/ 28520 h 30936"/>
                  <a:gd name="connsiteX2" fmla="*/ 2417 w 30840"/>
                  <a:gd name="connsiteY2" fmla="*/ 23757 h 30936"/>
                  <a:gd name="connsiteX3" fmla="*/ 7179 w 30840"/>
                  <a:gd name="connsiteY3" fmla="*/ 2421 h 30936"/>
                  <a:gd name="connsiteX4" fmla="*/ 28515 w 30840"/>
                  <a:gd name="connsiteY4" fmla="*/ 7088 h 3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0" h="30936">
                    <a:moveTo>
                      <a:pt x="28420" y="7184"/>
                    </a:moveTo>
                    <a:cubicBezTo>
                      <a:pt x="32992" y="14423"/>
                      <a:pt x="30896" y="23948"/>
                      <a:pt x="23753" y="28520"/>
                    </a:cubicBezTo>
                    <a:cubicBezTo>
                      <a:pt x="16514" y="33092"/>
                      <a:pt x="6989" y="30996"/>
                      <a:pt x="2417" y="23757"/>
                    </a:cubicBezTo>
                    <a:cubicBezTo>
                      <a:pt x="-2155" y="16518"/>
                      <a:pt x="-60" y="6993"/>
                      <a:pt x="7179" y="2421"/>
                    </a:cubicBezTo>
                    <a:cubicBezTo>
                      <a:pt x="14418" y="-2151"/>
                      <a:pt x="23943" y="-55"/>
                      <a:pt x="28515" y="7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ECDA134-43AA-E84C-90F9-484BAF4663DB}"/>
                  </a:ext>
                </a:extLst>
              </p:cNvPr>
              <p:cNvSpPr/>
              <p:nvPr/>
            </p:nvSpPr>
            <p:spPr>
              <a:xfrm>
                <a:off x="839094" y="6169779"/>
                <a:ext cx="18747" cy="18747"/>
              </a:xfrm>
              <a:custGeom>
                <a:avLst/>
                <a:gdLst>
                  <a:gd name="connsiteX0" fmla="*/ 17279 w 18747"/>
                  <a:gd name="connsiteY0" fmla="*/ 4325 h 18747"/>
                  <a:gd name="connsiteX1" fmla="*/ 14422 w 18747"/>
                  <a:gd name="connsiteY1" fmla="*/ 17279 h 18747"/>
                  <a:gd name="connsiteX2" fmla="*/ 1468 w 18747"/>
                  <a:gd name="connsiteY2" fmla="*/ 14422 h 18747"/>
                  <a:gd name="connsiteX3" fmla="*/ 4325 w 18747"/>
                  <a:gd name="connsiteY3" fmla="*/ 1468 h 18747"/>
                  <a:gd name="connsiteX4" fmla="*/ 17279 w 18747"/>
                  <a:gd name="connsiteY4" fmla="*/ 4325 h 1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7" h="18747">
                    <a:moveTo>
                      <a:pt x="17279" y="4325"/>
                    </a:moveTo>
                    <a:cubicBezTo>
                      <a:pt x="20042" y="8707"/>
                      <a:pt x="18803" y="14517"/>
                      <a:pt x="14422" y="17279"/>
                    </a:cubicBezTo>
                    <a:cubicBezTo>
                      <a:pt x="10040" y="20042"/>
                      <a:pt x="4230" y="18803"/>
                      <a:pt x="1468" y="14422"/>
                    </a:cubicBezTo>
                    <a:cubicBezTo>
                      <a:pt x="-1294" y="10040"/>
                      <a:pt x="-56" y="4230"/>
                      <a:pt x="4325" y="1468"/>
                    </a:cubicBezTo>
                    <a:cubicBezTo>
                      <a:pt x="8707" y="-1294"/>
                      <a:pt x="14517" y="-56"/>
                      <a:pt x="17279" y="43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4C19EBE-EA2D-604D-939B-44DDBF689113}"/>
                  </a:ext>
                </a:extLst>
              </p:cNvPr>
              <p:cNvSpPr/>
              <p:nvPr/>
            </p:nvSpPr>
            <p:spPr>
              <a:xfrm>
                <a:off x="1061657" y="6310427"/>
                <a:ext cx="61777" cy="61777"/>
              </a:xfrm>
              <a:custGeom>
                <a:avLst/>
                <a:gdLst>
                  <a:gd name="connsiteX0" fmla="*/ 47510 w 61777"/>
                  <a:gd name="connsiteY0" fmla="*/ 56939 h 61777"/>
                  <a:gd name="connsiteX1" fmla="*/ 4838 w 61777"/>
                  <a:gd name="connsiteY1" fmla="*/ 47510 h 61777"/>
                  <a:gd name="connsiteX2" fmla="*/ 14267 w 61777"/>
                  <a:gd name="connsiteY2" fmla="*/ 4838 h 61777"/>
                  <a:gd name="connsiteX3" fmla="*/ 56939 w 61777"/>
                  <a:gd name="connsiteY3" fmla="*/ 14267 h 61777"/>
                  <a:gd name="connsiteX4" fmla="*/ 47510 w 61777"/>
                  <a:gd name="connsiteY4" fmla="*/ 56939 h 6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7" h="61777">
                    <a:moveTo>
                      <a:pt x="47510" y="56939"/>
                    </a:moveTo>
                    <a:cubicBezTo>
                      <a:pt x="33127" y="66083"/>
                      <a:pt x="13982" y="61892"/>
                      <a:pt x="4838" y="47510"/>
                    </a:cubicBezTo>
                    <a:cubicBezTo>
                      <a:pt x="-4306" y="33127"/>
                      <a:pt x="-115" y="13982"/>
                      <a:pt x="14267" y="4838"/>
                    </a:cubicBezTo>
                    <a:cubicBezTo>
                      <a:pt x="28650" y="-4306"/>
                      <a:pt x="47795" y="-115"/>
                      <a:pt x="56939" y="14267"/>
                    </a:cubicBezTo>
                    <a:cubicBezTo>
                      <a:pt x="66083" y="28650"/>
                      <a:pt x="61892" y="47795"/>
                      <a:pt x="47510" y="569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D897E83-0FF0-DF40-8DD7-657F7F9B2698}"/>
                  </a:ext>
                </a:extLst>
              </p:cNvPr>
              <p:cNvSpPr/>
              <p:nvPr/>
            </p:nvSpPr>
            <p:spPr>
              <a:xfrm>
                <a:off x="1150851" y="6278654"/>
                <a:ext cx="30936" cy="30931"/>
              </a:xfrm>
              <a:custGeom>
                <a:avLst/>
                <a:gdLst>
                  <a:gd name="connsiteX0" fmla="*/ 23753 w 30936"/>
                  <a:gd name="connsiteY0" fmla="*/ 28515 h 30931"/>
                  <a:gd name="connsiteX1" fmla="*/ 2417 w 30936"/>
                  <a:gd name="connsiteY1" fmla="*/ 23753 h 30931"/>
                  <a:gd name="connsiteX2" fmla="*/ 7179 w 30936"/>
                  <a:gd name="connsiteY2" fmla="*/ 2417 h 30931"/>
                  <a:gd name="connsiteX3" fmla="*/ 28515 w 30936"/>
                  <a:gd name="connsiteY3" fmla="*/ 7179 h 30931"/>
                  <a:gd name="connsiteX4" fmla="*/ 23848 w 30936"/>
                  <a:gd name="connsiteY4" fmla="*/ 28515 h 3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36" h="30931">
                    <a:moveTo>
                      <a:pt x="23753" y="28515"/>
                    </a:moveTo>
                    <a:cubicBezTo>
                      <a:pt x="16514" y="33087"/>
                      <a:pt x="6989" y="30992"/>
                      <a:pt x="2417" y="23753"/>
                    </a:cubicBezTo>
                    <a:cubicBezTo>
                      <a:pt x="-2155" y="16514"/>
                      <a:pt x="-60" y="6989"/>
                      <a:pt x="7179" y="2417"/>
                    </a:cubicBezTo>
                    <a:cubicBezTo>
                      <a:pt x="14418" y="-2155"/>
                      <a:pt x="23943" y="-60"/>
                      <a:pt x="28515" y="7179"/>
                    </a:cubicBezTo>
                    <a:cubicBezTo>
                      <a:pt x="33087" y="14418"/>
                      <a:pt x="30992" y="23943"/>
                      <a:pt x="23848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E61F3AC-6A25-F54D-8A59-E2AA69EA67D0}"/>
                  </a:ext>
                </a:extLst>
              </p:cNvPr>
              <p:cNvSpPr/>
              <p:nvPr/>
            </p:nvSpPr>
            <p:spPr>
              <a:xfrm>
                <a:off x="1209140" y="6251599"/>
                <a:ext cx="18651" cy="18651"/>
              </a:xfrm>
              <a:custGeom>
                <a:avLst/>
                <a:gdLst>
                  <a:gd name="connsiteX0" fmla="*/ 14327 w 18651"/>
                  <a:gd name="connsiteY0" fmla="*/ 17184 h 18651"/>
                  <a:gd name="connsiteX1" fmla="*/ 1468 w 18651"/>
                  <a:gd name="connsiteY1" fmla="*/ 14327 h 18651"/>
                  <a:gd name="connsiteX2" fmla="*/ 4325 w 18651"/>
                  <a:gd name="connsiteY2" fmla="*/ 1468 h 18651"/>
                  <a:gd name="connsiteX3" fmla="*/ 17184 w 18651"/>
                  <a:gd name="connsiteY3" fmla="*/ 4325 h 18651"/>
                  <a:gd name="connsiteX4" fmla="*/ 14327 w 18651"/>
                  <a:gd name="connsiteY4" fmla="*/ 17184 h 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51" h="18651">
                    <a:moveTo>
                      <a:pt x="14327" y="17184"/>
                    </a:moveTo>
                    <a:cubicBezTo>
                      <a:pt x="9945" y="19946"/>
                      <a:pt x="4230" y="18708"/>
                      <a:pt x="1468" y="14327"/>
                    </a:cubicBezTo>
                    <a:cubicBezTo>
                      <a:pt x="-1294" y="9945"/>
                      <a:pt x="-56" y="4230"/>
                      <a:pt x="4325" y="1468"/>
                    </a:cubicBezTo>
                    <a:cubicBezTo>
                      <a:pt x="8707" y="-1294"/>
                      <a:pt x="14422" y="-56"/>
                      <a:pt x="17184" y="4325"/>
                    </a:cubicBezTo>
                    <a:cubicBezTo>
                      <a:pt x="19946" y="8707"/>
                      <a:pt x="18708" y="14422"/>
                      <a:pt x="14327" y="17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742C7EF-EB88-CB44-9BA6-3CFC4867FD48}"/>
                  </a:ext>
                </a:extLst>
              </p:cNvPr>
              <p:cNvSpPr/>
              <p:nvPr/>
            </p:nvSpPr>
            <p:spPr>
              <a:xfrm>
                <a:off x="861823" y="6437872"/>
                <a:ext cx="61777" cy="61777"/>
              </a:xfrm>
              <a:custGeom>
                <a:avLst/>
                <a:gdLst>
                  <a:gd name="connsiteX0" fmla="*/ 14267 w 61777"/>
                  <a:gd name="connsiteY0" fmla="*/ 4838 h 61777"/>
                  <a:gd name="connsiteX1" fmla="*/ 56939 w 61777"/>
                  <a:gd name="connsiteY1" fmla="*/ 14267 h 61777"/>
                  <a:gd name="connsiteX2" fmla="*/ 47510 w 61777"/>
                  <a:gd name="connsiteY2" fmla="*/ 56939 h 61777"/>
                  <a:gd name="connsiteX3" fmla="*/ 4838 w 61777"/>
                  <a:gd name="connsiteY3" fmla="*/ 47510 h 61777"/>
                  <a:gd name="connsiteX4" fmla="*/ 14267 w 61777"/>
                  <a:gd name="connsiteY4" fmla="*/ 4838 h 6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7" h="61777">
                    <a:moveTo>
                      <a:pt x="14267" y="4838"/>
                    </a:moveTo>
                    <a:cubicBezTo>
                      <a:pt x="28650" y="-4306"/>
                      <a:pt x="47795" y="-115"/>
                      <a:pt x="56939" y="14267"/>
                    </a:cubicBezTo>
                    <a:cubicBezTo>
                      <a:pt x="66083" y="28650"/>
                      <a:pt x="61892" y="47795"/>
                      <a:pt x="47510" y="56939"/>
                    </a:cubicBezTo>
                    <a:cubicBezTo>
                      <a:pt x="33127" y="66083"/>
                      <a:pt x="13982" y="61892"/>
                      <a:pt x="4838" y="47510"/>
                    </a:cubicBezTo>
                    <a:cubicBezTo>
                      <a:pt x="-4306" y="33127"/>
                      <a:pt x="-115" y="13982"/>
                      <a:pt x="14267" y="4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A24DE69C-7FC9-4144-977E-04D8CD668F1E}"/>
                  </a:ext>
                </a:extLst>
              </p:cNvPr>
              <p:cNvSpPr/>
              <p:nvPr/>
            </p:nvSpPr>
            <p:spPr>
              <a:xfrm>
                <a:off x="803375" y="6500486"/>
                <a:ext cx="30936" cy="30845"/>
              </a:xfrm>
              <a:custGeom>
                <a:avLst/>
                <a:gdLst>
                  <a:gd name="connsiteX0" fmla="*/ 7184 w 30936"/>
                  <a:gd name="connsiteY0" fmla="*/ 2421 h 30845"/>
                  <a:gd name="connsiteX1" fmla="*/ 28520 w 30936"/>
                  <a:gd name="connsiteY1" fmla="*/ 7088 h 30845"/>
                  <a:gd name="connsiteX2" fmla="*/ 23757 w 30936"/>
                  <a:gd name="connsiteY2" fmla="*/ 28424 h 30845"/>
                  <a:gd name="connsiteX3" fmla="*/ 2421 w 30936"/>
                  <a:gd name="connsiteY3" fmla="*/ 23757 h 30845"/>
                  <a:gd name="connsiteX4" fmla="*/ 7088 w 30936"/>
                  <a:gd name="connsiteY4" fmla="*/ 2421 h 3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36" h="30845">
                    <a:moveTo>
                      <a:pt x="7184" y="2421"/>
                    </a:moveTo>
                    <a:cubicBezTo>
                      <a:pt x="14423" y="-2151"/>
                      <a:pt x="23948" y="-55"/>
                      <a:pt x="28520" y="7088"/>
                    </a:cubicBezTo>
                    <a:cubicBezTo>
                      <a:pt x="33092" y="14327"/>
                      <a:pt x="30996" y="23852"/>
                      <a:pt x="23757" y="28424"/>
                    </a:cubicBezTo>
                    <a:cubicBezTo>
                      <a:pt x="16518" y="32996"/>
                      <a:pt x="6993" y="30901"/>
                      <a:pt x="2421" y="23757"/>
                    </a:cubicBezTo>
                    <a:cubicBezTo>
                      <a:pt x="-2151" y="16518"/>
                      <a:pt x="-55" y="6993"/>
                      <a:pt x="7088" y="24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393A2AD-D27D-3240-BD40-5DA30F793A45}"/>
                  </a:ext>
                </a:extLst>
              </p:cNvPr>
              <p:cNvSpPr/>
              <p:nvPr/>
            </p:nvSpPr>
            <p:spPr>
              <a:xfrm>
                <a:off x="756794" y="6539250"/>
                <a:ext cx="19802" cy="19802"/>
              </a:xfrm>
              <a:custGeom>
                <a:avLst/>
                <a:gdLst>
                  <a:gd name="connsiteX0" fmla="*/ 4615 w 19802"/>
                  <a:gd name="connsiteY0" fmla="*/ 1567 h 19802"/>
                  <a:gd name="connsiteX1" fmla="*/ 18236 w 19802"/>
                  <a:gd name="connsiteY1" fmla="*/ 4615 h 19802"/>
                  <a:gd name="connsiteX2" fmla="*/ 15188 w 19802"/>
                  <a:gd name="connsiteY2" fmla="*/ 18236 h 19802"/>
                  <a:gd name="connsiteX3" fmla="*/ 1567 w 19802"/>
                  <a:gd name="connsiteY3" fmla="*/ 15188 h 19802"/>
                  <a:gd name="connsiteX4" fmla="*/ 4615 w 19802"/>
                  <a:gd name="connsiteY4" fmla="*/ 1567 h 1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02" h="19802">
                    <a:moveTo>
                      <a:pt x="4615" y="1567"/>
                    </a:moveTo>
                    <a:cubicBezTo>
                      <a:pt x="9187" y="-1386"/>
                      <a:pt x="15283" y="-52"/>
                      <a:pt x="18236" y="4615"/>
                    </a:cubicBezTo>
                    <a:cubicBezTo>
                      <a:pt x="21188" y="9187"/>
                      <a:pt x="19855" y="15378"/>
                      <a:pt x="15188" y="18236"/>
                    </a:cubicBezTo>
                    <a:cubicBezTo>
                      <a:pt x="10616" y="21188"/>
                      <a:pt x="4424" y="19855"/>
                      <a:pt x="1567" y="15188"/>
                    </a:cubicBezTo>
                    <a:cubicBezTo>
                      <a:pt x="-1386" y="10616"/>
                      <a:pt x="-52" y="4520"/>
                      <a:pt x="4615" y="1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grpSp>
            <p:nvGrpSpPr>
              <p:cNvPr id="43" name="Graphic 24">
                <a:extLst>
                  <a:ext uri="{FF2B5EF4-FFF2-40B4-BE49-F238E27FC236}">
                    <a16:creationId xmlns:a16="http://schemas.microsoft.com/office/drawing/2014/main" id="{D5047C5C-A580-0E4A-ABE4-F1E63F2CC976}"/>
                  </a:ext>
                </a:extLst>
              </p:cNvPr>
              <p:cNvGrpSpPr/>
              <p:nvPr/>
            </p:nvGrpSpPr>
            <p:grpSpPr>
              <a:xfrm>
                <a:off x="990390" y="6591300"/>
                <a:ext cx="523303" cy="40481"/>
                <a:chOff x="990390" y="6591300"/>
                <a:chExt cx="523303" cy="40481"/>
              </a:xfrm>
              <a:solidFill>
                <a:srgbClr val="FFFFFF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A19A2F1-1F9E-D944-832B-15194B1A7FFE}"/>
                    </a:ext>
                  </a:extLst>
                </p:cNvPr>
                <p:cNvSpPr/>
                <p:nvPr/>
              </p:nvSpPr>
              <p:spPr>
                <a:xfrm>
                  <a:off x="990390" y="6592252"/>
                  <a:ext cx="20002" cy="38481"/>
                </a:xfrm>
                <a:custGeom>
                  <a:avLst/>
                  <a:gdLst>
                    <a:gd name="connsiteX0" fmla="*/ 0 w 20002"/>
                    <a:gd name="connsiteY0" fmla="*/ 0 h 38481"/>
                    <a:gd name="connsiteX1" fmla="*/ 5144 w 20002"/>
                    <a:gd name="connsiteY1" fmla="*/ 0 h 38481"/>
                    <a:gd name="connsiteX2" fmla="*/ 5144 w 20002"/>
                    <a:gd name="connsiteY2" fmla="*/ 32671 h 38481"/>
                    <a:gd name="connsiteX3" fmla="*/ 20003 w 20002"/>
                    <a:gd name="connsiteY3" fmla="*/ 32671 h 38481"/>
                    <a:gd name="connsiteX4" fmla="*/ 20003 w 20002"/>
                    <a:gd name="connsiteY4" fmla="*/ 38481 h 38481"/>
                    <a:gd name="connsiteX5" fmla="*/ 0 w 20002"/>
                    <a:gd name="connsiteY5" fmla="*/ 38481 h 38481"/>
                    <a:gd name="connsiteX6" fmla="*/ 0 w 20002"/>
                    <a:gd name="connsiteY6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2671"/>
                      </a:lnTo>
                      <a:lnTo>
                        <a:pt x="20003" y="32671"/>
                      </a:lnTo>
                      <a:lnTo>
                        <a:pt x="2000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05BD648-167F-DE4B-9F15-07DE83FBDEEF}"/>
                    </a:ext>
                  </a:extLst>
                </p:cNvPr>
                <p:cNvSpPr/>
                <p:nvPr/>
              </p:nvSpPr>
              <p:spPr>
                <a:xfrm>
                  <a:off x="1013917" y="6592252"/>
                  <a:ext cx="21335" cy="38481"/>
                </a:xfrm>
                <a:custGeom>
                  <a:avLst/>
                  <a:gdLst>
                    <a:gd name="connsiteX0" fmla="*/ 0 w 21335"/>
                    <a:gd name="connsiteY0" fmla="*/ 0 h 38481"/>
                    <a:gd name="connsiteX1" fmla="*/ 21050 w 21335"/>
                    <a:gd name="connsiteY1" fmla="*/ 0 h 38481"/>
                    <a:gd name="connsiteX2" fmla="*/ 21050 w 21335"/>
                    <a:gd name="connsiteY2" fmla="*/ 5810 h 38481"/>
                    <a:gd name="connsiteX3" fmla="*/ 5143 w 21335"/>
                    <a:gd name="connsiteY3" fmla="*/ 5810 h 38481"/>
                    <a:gd name="connsiteX4" fmla="*/ 5143 w 21335"/>
                    <a:gd name="connsiteY4" fmla="*/ 15907 h 38481"/>
                    <a:gd name="connsiteX5" fmla="*/ 19907 w 21335"/>
                    <a:gd name="connsiteY5" fmla="*/ 15907 h 38481"/>
                    <a:gd name="connsiteX6" fmla="*/ 19907 w 21335"/>
                    <a:gd name="connsiteY6" fmla="*/ 21431 h 38481"/>
                    <a:gd name="connsiteX7" fmla="*/ 5143 w 21335"/>
                    <a:gd name="connsiteY7" fmla="*/ 21431 h 38481"/>
                    <a:gd name="connsiteX8" fmla="*/ 5143 w 21335"/>
                    <a:gd name="connsiteY8" fmla="*/ 32671 h 38481"/>
                    <a:gd name="connsiteX9" fmla="*/ 21336 w 21335"/>
                    <a:gd name="connsiteY9" fmla="*/ 32671 h 38481"/>
                    <a:gd name="connsiteX10" fmla="*/ 21336 w 21335"/>
                    <a:gd name="connsiteY10" fmla="*/ 38481 h 38481"/>
                    <a:gd name="connsiteX11" fmla="*/ 0 w 21335"/>
                    <a:gd name="connsiteY11" fmla="*/ 38481 h 38481"/>
                    <a:gd name="connsiteX12" fmla="*/ 0 w 21335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335" h="38481">
                      <a:moveTo>
                        <a:pt x="0" y="0"/>
                      </a:moveTo>
                      <a:lnTo>
                        <a:pt x="21050" y="0"/>
                      </a:lnTo>
                      <a:lnTo>
                        <a:pt x="21050" y="5810"/>
                      </a:lnTo>
                      <a:lnTo>
                        <a:pt x="5143" y="5810"/>
                      </a:lnTo>
                      <a:lnTo>
                        <a:pt x="5143" y="15907"/>
                      </a:lnTo>
                      <a:lnTo>
                        <a:pt x="19907" y="15907"/>
                      </a:lnTo>
                      <a:lnTo>
                        <a:pt x="19907" y="21431"/>
                      </a:lnTo>
                      <a:lnTo>
                        <a:pt x="5143" y="21431"/>
                      </a:lnTo>
                      <a:lnTo>
                        <a:pt x="5143" y="32671"/>
                      </a:lnTo>
                      <a:lnTo>
                        <a:pt x="21336" y="32671"/>
                      </a:lnTo>
                      <a:lnTo>
                        <a:pt x="21336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92D3C275-526D-9E45-9BA0-F596C9C35609}"/>
                    </a:ext>
                  </a:extLst>
                </p:cNvPr>
                <p:cNvSpPr/>
                <p:nvPr/>
              </p:nvSpPr>
              <p:spPr>
                <a:xfrm>
                  <a:off x="1039730" y="6592252"/>
                  <a:ext cx="25050" cy="38481"/>
                </a:xfrm>
                <a:custGeom>
                  <a:avLst/>
                  <a:gdLst>
                    <a:gd name="connsiteX0" fmla="*/ 0 w 25050"/>
                    <a:gd name="connsiteY0" fmla="*/ 0 h 38481"/>
                    <a:gd name="connsiteX1" fmla="*/ 12097 w 25050"/>
                    <a:gd name="connsiteY1" fmla="*/ 0 h 38481"/>
                    <a:gd name="connsiteX2" fmla="*/ 17812 w 25050"/>
                    <a:gd name="connsiteY2" fmla="*/ 1524 h 38481"/>
                    <a:gd name="connsiteX3" fmla="*/ 21907 w 25050"/>
                    <a:gd name="connsiteY3" fmla="*/ 5620 h 38481"/>
                    <a:gd name="connsiteX4" fmla="*/ 24289 w 25050"/>
                    <a:gd name="connsiteY4" fmla="*/ 11716 h 38481"/>
                    <a:gd name="connsiteX5" fmla="*/ 25051 w 25050"/>
                    <a:gd name="connsiteY5" fmla="*/ 19241 h 38481"/>
                    <a:gd name="connsiteX6" fmla="*/ 24289 w 25050"/>
                    <a:gd name="connsiteY6" fmla="*/ 26765 h 38481"/>
                    <a:gd name="connsiteX7" fmla="*/ 21907 w 25050"/>
                    <a:gd name="connsiteY7" fmla="*/ 32861 h 38481"/>
                    <a:gd name="connsiteX8" fmla="*/ 17812 w 25050"/>
                    <a:gd name="connsiteY8" fmla="*/ 36957 h 38481"/>
                    <a:gd name="connsiteX9" fmla="*/ 12097 w 25050"/>
                    <a:gd name="connsiteY9" fmla="*/ 38481 h 38481"/>
                    <a:gd name="connsiteX10" fmla="*/ 0 w 25050"/>
                    <a:gd name="connsiteY10" fmla="*/ 38481 h 38481"/>
                    <a:gd name="connsiteX11" fmla="*/ 0 w 25050"/>
                    <a:gd name="connsiteY11" fmla="*/ 0 h 38481"/>
                    <a:gd name="connsiteX12" fmla="*/ 5144 w 25050"/>
                    <a:gd name="connsiteY12" fmla="*/ 32957 h 38481"/>
                    <a:gd name="connsiteX13" fmla="*/ 10192 w 25050"/>
                    <a:gd name="connsiteY13" fmla="*/ 32957 h 38481"/>
                    <a:gd name="connsiteX14" fmla="*/ 15050 w 25050"/>
                    <a:gd name="connsiteY14" fmla="*/ 31909 h 38481"/>
                    <a:gd name="connsiteX15" fmla="*/ 18002 w 25050"/>
                    <a:gd name="connsiteY15" fmla="*/ 29051 h 38481"/>
                    <a:gd name="connsiteX16" fmla="*/ 19526 w 25050"/>
                    <a:gd name="connsiteY16" fmla="*/ 24765 h 38481"/>
                    <a:gd name="connsiteX17" fmla="*/ 20002 w 25050"/>
                    <a:gd name="connsiteY17" fmla="*/ 19241 h 38481"/>
                    <a:gd name="connsiteX18" fmla="*/ 19526 w 25050"/>
                    <a:gd name="connsiteY18" fmla="*/ 13621 h 38481"/>
                    <a:gd name="connsiteX19" fmla="*/ 18002 w 25050"/>
                    <a:gd name="connsiteY19" fmla="*/ 9335 h 38481"/>
                    <a:gd name="connsiteX20" fmla="*/ 15050 w 25050"/>
                    <a:gd name="connsiteY20" fmla="*/ 6477 h 38481"/>
                    <a:gd name="connsiteX21" fmla="*/ 10192 w 25050"/>
                    <a:gd name="connsiteY21" fmla="*/ 5429 h 38481"/>
                    <a:gd name="connsiteX22" fmla="*/ 5144 w 25050"/>
                    <a:gd name="connsiteY22" fmla="*/ 5429 h 38481"/>
                    <a:gd name="connsiteX23" fmla="*/ 5144 w 25050"/>
                    <a:gd name="connsiteY23" fmla="*/ 32861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5050" h="38481">
                      <a:moveTo>
                        <a:pt x="0" y="0"/>
                      </a:moveTo>
                      <a:lnTo>
                        <a:pt x="12097" y="0"/>
                      </a:lnTo>
                      <a:cubicBezTo>
                        <a:pt x="14288" y="0"/>
                        <a:pt x="16193" y="476"/>
                        <a:pt x="17812" y="1524"/>
                      </a:cubicBezTo>
                      <a:cubicBezTo>
                        <a:pt x="19431" y="2477"/>
                        <a:pt x="20765" y="3905"/>
                        <a:pt x="21907" y="5620"/>
                      </a:cubicBezTo>
                      <a:cubicBezTo>
                        <a:pt x="22955" y="7334"/>
                        <a:pt x="23717" y="9430"/>
                        <a:pt x="24289" y="11716"/>
                      </a:cubicBezTo>
                      <a:cubicBezTo>
                        <a:pt x="24765" y="14097"/>
                        <a:pt x="25051" y="16574"/>
                        <a:pt x="25051" y="19241"/>
                      </a:cubicBezTo>
                      <a:cubicBezTo>
                        <a:pt x="25051" y="21908"/>
                        <a:pt x="24765" y="24479"/>
                        <a:pt x="24289" y="26765"/>
                      </a:cubicBezTo>
                      <a:cubicBezTo>
                        <a:pt x="23813" y="29051"/>
                        <a:pt x="22955" y="31147"/>
                        <a:pt x="21907" y="32861"/>
                      </a:cubicBezTo>
                      <a:cubicBezTo>
                        <a:pt x="20860" y="34576"/>
                        <a:pt x="19526" y="36005"/>
                        <a:pt x="17812" y="36957"/>
                      </a:cubicBezTo>
                      <a:cubicBezTo>
                        <a:pt x="16193" y="37910"/>
                        <a:pt x="14288" y="38481"/>
                        <a:pt x="12097" y="38481"/>
                      </a:cubicBezTo>
                      <a:lnTo>
                        <a:pt x="0" y="38481"/>
                      </a:lnTo>
                      <a:lnTo>
                        <a:pt x="0" y="0"/>
                      </a:lnTo>
                      <a:close/>
                      <a:moveTo>
                        <a:pt x="5144" y="32957"/>
                      </a:moveTo>
                      <a:lnTo>
                        <a:pt x="10192" y="32957"/>
                      </a:lnTo>
                      <a:cubicBezTo>
                        <a:pt x="12097" y="32957"/>
                        <a:pt x="13716" y="32576"/>
                        <a:pt x="15050" y="31909"/>
                      </a:cubicBezTo>
                      <a:cubicBezTo>
                        <a:pt x="16288" y="31242"/>
                        <a:pt x="17335" y="30290"/>
                        <a:pt x="18002" y="29051"/>
                      </a:cubicBezTo>
                      <a:cubicBezTo>
                        <a:pt x="18669" y="27813"/>
                        <a:pt x="19241" y="26384"/>
                        <a:pt x="19526" y="24765"/>
                      </a:cubicBezTo>
                      <a:cubicBezTo>
                        <a:pt x="19812" y="23146"/>
                        <a:pt x="20002" y="21336"/>
                        <a:pt x="20002" y="19241"/>
                      </a:cubicBezTo>
                      <a:cubicBezTo>
                        <a:pt x="20002" y="17145"/>
                        <a:pt x="19907" y="15335"/>
                        <a:pt x="19526" y="13621"/>
                      </a:cubicBezTo>
                      <a:cubicBezTo>
                        <a:pt x="19241" y="12002"/>
                        <a:pt x="18764" y="10573"/>
                        <a:pt x="18002" y="9335"/>
                      </a:cubicBezTo>
                      <a:cubicBezTo>
                        <a:pt x="17335" y="8096"/>
                        <a:pt x="16288" y="7144"/>
                        <a:pt x="15050" y="6477"/>
                      </a:cubicBezTo>
                      <a:cubicBezTo>
                        <a:pt x="13716" y="5810"/>
                        <a:pt x="12192" y="5429"/>
                        <a:pt x="10192" y="5429"/>
                      </a:cubicBezTo>
                      <a:lnTo>
                        <a:pt x="5144" y="5429"/>
                      </a:lnTo>
                      <a:lnTo>
                        <a:pt x="5144" y="328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EE3F1D7-1F31-9E48-83E5-15F7507EFA01}"/>
                    </a:ext>
                  </a:extLst>
                </p:cNvPr>
                <p:cNvSpPr/>
                <p:nvPr/>
              </p:nvSpPr>
              <p:spPr>
                <a:xfrm>
                  <a:off x="1080687" y="6592252"/>
                  <a:ext cx="20002" cy="38481"/>
                </a:xfrm>
                <a:custGeom>
                  <a:avLst/>
                  <a:gdLst>
                    <a:gd name="connsiteX0" fmla="*/ 0 w 20002"/>
                    <a:gd name="connsiteY0" fmla="*/ 0 h 38481"/>
                    <a:gd name="connsiteX1" fmla="*/ 5144 w 20002"/>
                    <a:gd name="connsiteY1" fmla="*/ 0 h 38481"/>
                    <a:gd name="connsiteX2" fmla="*/ 5144 w 20002"/>
                    <a:gd name="connsiteY2" fmla="*/ 32671 h 38481"/>
                    <a:gd name="connsiteX3" fmla="*/ 20003 w 20002"/>
                    <a:gd name="connsiteY3" fmla="*/ 32671 h 38481"/>
                    <a:gd name="connsiteX4" fmla="*/ 20003 w 20002"/>
                    <a:gd name="connsiteY4" fmla="*/ 38481 h 38481"/>
                    <a:gd name="connsiteX5" fmla="*/ 0 w 20002"/>
                    <a:gd name="connsiteY5" fmla="*/ 38481 h 38481"/>
                    <a:gd name="connsiteX6" fmla="*/ 0 w 20002"/>
                    <a:gd name="connsiteY6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2671"/>
                      </a:lnTo>
                      <a:lnTo>
                        <a:pt x="20003" y="32671"/>
                      </a:lnTo>
                      <a:lnTo>
                        <a:pt x="2000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10223D8-C48E-0C4D-AB34-554190823B39}"/>
                    </a:ext>
                  </a:extLst>
                </p:cNvPr>
                <p:cNvSpPr/>
                <p:nvPr/>
              </p:nvSpPr>
              <p:spPr>
                <a:xfrm>
                  <a:off x="1104214" y="6592252"/>
                  <a:ext cx="5143" cy="38481"/>
                </a:xfrm>
                <a:custGeom>
                  <a:avLst/>
                  <a:gdLst>
                    <a:gd name="connsiteX0" fmla="*/ 0 w 5143"/>
                    <a:gd name="connsiteY0" fmla="*/ 0 h 38481"/>
                    <a:gd name="connsiteX1" fmla="*/ 5144 w 5143"/>
                    <a:gd name="connsiteY1" fmla="*/ 0 h 38481"/>
                    <a:gd name="connsiteX2" fmla="*/ 5144 w 5143"/>
                    <a:gd name="connsiteY2" fmla="*/ 38481 h 38481"/>
                    <a:gd name="connsiteX3" fmla="*/ 0 w 5143"/>
                    <a:gd name="connsiteY3" fmla="*/ 38481 h 38481"/>
                    <a:gd name="connsiteX4" fmla="*/ 0 w 5143"/>
                    <a:gd name="connsiteY4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7B0CBED3-2361-8641-9061-752BB8750C69}"/>
                    </a:ext>
                  </a:extLst>
                </p:cNvPr>
                <p:cNvSpPr/>
                <p:nvPr/>
              </p:nvSpPr>
              <p:spPr>
                <a:xfrm>
                  <a:off x="1114406" y="6591300"/>
                  <a:ext cx="26955" cy="40386"/>
                </a:xfrm>
                <a:custGeom>
                  <a:avLst/>
                  <a:gdLst>
                    <a:gd name="connsiteX0" fmla="*/ 26765 w 26955"/>
                    <a:gd name="connsiteY0" fmla="*/ 39433 h 40386"/>
                    <a:gd name="connsiteX1" fmla="*/ 23527 w 26955"/>
                    <a:gd name="connsiteY1" fmla="*/ 39433 h 40386"/>
                    <a:gd name="connsiteX2" fmla="*/ 22765 w 26955"/>
                    <a:gd name="connsiteY2" fmla="*/ 34957 h 40386"/>
                    <a:gd name="connsiteX3" fmla="*/ 18764 w 26955"/>
                    <a:gd name="connsiteY3" fmla="*/ 39148 h 40386"/>
                    <a:gd name="connsiteX4" fmla="*/ 14002 w 26955"/>
                    <a:gd name="connsiteY4" fmla="*/ 40386 h 40386"/>
                    <a:gd name="connsiteX5" fmla="*/ 8192 w 26955"/>
                    <a:gd name="connsiteY5" fmla="*/ 38862 h 40386"/>
                    <a:gd name="connsiteX6" fmla="*/ 3715 w 26955"/>
                    <a:gd name="connsiteY6" fmla="*/ 34480 h 40386"/>
                    <a:gd name="connsiteX7" fmla="*/ 952 w 26955"/>
                    <a:gd name="connsiteY7" fmla="*/ 28003 h 40386"/>
                    <a:gd name="connsiteX8" fmla="*/ 0 w 26955"/>
                    <a:gd name="connsiteY8" fmla="*/ 20193 h 40386"/>
                    <a:gd name="connsiteX9" fmla="*/ 952 w 26955"/>
                    <a:gd name="connsiteY9" fmla="*/ 12382 h 40386"/>
                    <a:gd name="connsiteX10" fmla="*/ 3715 w 26955"/>
                    <a:gd name="connsiteY10" fmla="*/ 5905 h 40386"/>
                    <a:gd name="connsiteX11" fmla="*/ 8192 w 26955"/>
                    <a:gd name="connsiteY11" fmla="*/ 1524 h 40386"/>
                    <a:gd name="connsiteX12" fmla="*/ 14002 w 26955"/>
                    <a:gd name="connsiteY12" fmla="*/ 0 h 40386"/>
                    <a:gd name="connsiteX13" fmla="*/ 22479 w 26955"/>
                    <a:gd name="connsiteY13" fmla="*/ 3429 h 40386"/>
                    <a:gd name="connsiteX14" fmla="*/ 26575 w 26955"/>
                    <a:gd name="connsiteY14" fmla="*/ 13145 h 40386"/>
                    <a:gd name="connsiteX15" fmla="*/ 21526 w 26955"/>
                    <a:gd name="connsiteY15" fmla="*/ 13145 h 40386"/>
                    <a:gd name="connsiteX16" fmla="*/ 19050 w 26955"/>
                    <a:gd name="connsiteY16" fmla="*/ 7525 h 40386"/>
                    <a:gd name="connsiteX17" fmla="*/ 14002 w 26955"/>
                    <a:gd name="connsiteY17" fmla="*/ 5525 h 40386"/>
                    <a:gd name="connsiteX18" fmla="*/ 10001 w 26955"/>
                    <a:gd name="connsiteY18" fmla="*/ 6763 h 40386"/>
                    <a:gd name="connsiteX19" fmla="*/ 7239 w 26955"/>
                    <a:gd name="connsiteY19" fmla="*/ 10001 h 40386"/>
                    <a:gd name="connsiteX20" fmla="*/ 5620 w 26955"/>
                    <a:gd name="connsiteY20" fmla="*/ 14669 h 40386"/>
                    <a:gd name="connsiteX21" fmla="*/ 5048 w 26955"/>
                    <a:gd name="connsiteY21" fmla="*/ 20193 h 40386"/>
                    <a:gd name="connsiteX22" fmla="*/ 5620 w 26955"/>
                    <a:gd name="connsiteY22" fmla="*/ 25622 h 40386"/>
                    <a:gd name="connsiteX23" fmla="*/ 7239 w 26955"/>
                    <a:gd name="connsiteY23" fmla="*/ 30290 h 40386"/>
                    <a:gd name="connsiteX24" fmla="*/ 10001 w 26955"/>
                    <a:gd name="connsiteY24" fmla="*/ 33623 h 40386"/>
                    <a:gd name="connsiteX25" fmla="*/ 14002 w 26955"/>
                    <a:gd name="connsiteY25" fmla="*/ 34862 h 40386"/>
                    <a:gd name="connsiteX26" fmla="*/ 20098 w 26955"/>
                    <a:gd name="connsiteY26" fmla="*/ 32004 h 40386"/>
                    <a:gd name="connsiteX27" fmla="*/ 22289 w 26955"/>
                    <a:gd name="connsiteY27" fmla="*/ 24289 h 40386"/>
                    <a:gd name="connsiteX28" fmla="*/ 14478 w 26955"/>
                    <a:gd name="connsiteY28" fmla="*/ 24289 h 40386"/>
                    <a:gd name="connsiteX29" fmla="*/ 14478 w 26955"/>
                    <a:gd name="connsiteY29" fmla="*/ 19145 h 40386"/>
                    <a:gd name="connsiteX30" fmla="*/ 26956 w 26955"/>
                    <a:gd name="connsiteY30" fmla="*/ 19145 h 40386"/>
                    <a:gd name="connsiteX31" fmla="*/ 26956 w 26955"/>
                    <a:gd name="connsiteY31" fmla="*/ 3943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6955" h="40386">
                      <a:moveTo>
                        <a:pt x="26765" y="39433"/>
                      </a:moveTo>
                      <a:lnTo>
                        <a:pt x="23527" y="39433"/>
                      </a:lnTo>
                      <a:lnTo>
                        <a:pt x="22765" y="34957"/>
                      </a:lnTo>
                      <a:cubicBezTo>
                        <a:pt x="21431" y="36957"/>
                        <a:pt x="20098" y="38386"/>
                        <a:pt x="18764" y="39148"/>
                      </a:cubicBezTo>
                      <a:cubicBezTo>
                        <a:pt x="17431" y="39910"/>
                        <a:pt x="15811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5"/>
                        <a:pt x="3715" y="34480"/>
                      </a:cubicBezTo>
                      <a:cubicBezTo>
                        <a:pt x="2476" y="32671"/>
                        <a:pt x="1524" y="30480"/>
                        <a:pt x="952" y="28003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2" y="12382"/>
                      </a:cubicBezTo>
                      <a:cubicBezTo>
                        <a:pt x="1619" y="9906"/>
                        <a:pt x="2572" y="7810"/>
                        <a:pt x="3715" y="5905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7335" y="0"/>
                        <a:pt x="20193" y="1143"/>
                        <a:pt x="22479" y="3429"/>
                      </a:cubicBezTo>
                      <a:cubicBezTo>
                        <a:pt x="24765" y="5715"/>
                        <a:pt x="26194" y="8953"/>
                        <a:pt x="26575" y="13145"/>
                      </a:cubicBezTo>
                      <a:lnTo>
                        <a:pt x="21526" y="13145"/>
                      </a:lnTo>
                      <a:cubicBezTo>
                        <a:pt x="21241" y="10763"/>
                        <a:pt x="20479" y="8858"/>
                        <a:pt x="19050" y="7525"/>
                      </a:cubicBezTo>
                      <a:cubicBezTo>
                        <a:pt x="17621" y="6191"/>
                        <a:pt x="15907" y="5525"/>
                        <a:pt x="14002" y="5525"/>
                      </a:cubicBezTo>
                      <a:cubicBezTo>
                        <a:pt x="12478" y="5525"/>
                        <a:pt x="11144" y="5905"/>
                        <a:pt x="10001" y="6763"/>
                      </a:cubicBezTo>
                      <a:cubicBezTo>
                        <a:pt x="8858" y="7525"/>
                        <a:pt x="7906" y="8668"/>
                        <a:pt x="7239" y="10001"/>
                      </a:cubicBezTo>
                      <a:cubicBezTo>
                        <a:pt x="6477" y="11335"/>
                        <a:pt x="6001" y="12954"/>
                        <a:pt x="5620" y="14669"/>
                      </a:cubicBezTo>
                      <a:cubicBezTo>
                        <a:pt x="5239" y="16383"/>
                        <a:pt x="5048" y="18288"/>
                        <a:pt x="5048" y="20193"/>
                      </a:cubicBezTo>
                      <a:cubicBezTo>
                        <a:pt x="5048" y="22098"/>
                        <a:pt x="5239" y="23908"/>
                        <a:pt x="5620" y="25622"/>
                      </a:cubicBezTo>
                      <a:cubicBezTo>
                        <a:pt x="6001" y="27337"/>
                        <a:pt x="6477" y="28956"/>
                        <a:pt x="7239" y="30290"/>
                      </a:cubicBezTo>
                      <a:cubicBezTo>
                        <a:pt x="8001" y="31718"/>
                        <a:pt x="8858" y="32766"/>
                        <a:pt x="10001" y="33623"/>
                      </a:cubicBezTo>
                      <a:cubicBezTo>
                        <a:pt x="11144" y="34385"/>
                        <a:pt x="12478" y="34862"/>
                        <a:pt x="14002" y="34862"/>
                      </a:cubicBezTo>
                      <a:cubicBezTo>
                        <a:pt x="16669" y="34862"/>
                        <a:pt x="18669" y="33909"/>
                        <a:pt x="20098" y="32004"/>
                      </a:cubicBezTo>
                      <a:cubicBezTo>
                        <a:pt x="21526" y="30099"/>
                        <a:pt x="22193" y="27527"/>
                        <a:pt x="22289" y="24289"/>
                      </a:cubicBezTo>
                      <a:lnTo>
                        <a:pt x="14478" y="24289"/>
                      </a:lnTo>
                      <a:lnTo>
                        <a:pt x="14478" y="19145"/>
                      </a:lnTo>
                      <a:lnTo>
                        <a:pt x="26956" y="19145"/>
                      </a:lnTo>
                      <a:lnTo>
                        <a:pt x="26956" y="394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3C66C1B0-AB68-1C48-AA1D-5DAF97473B5A}"/>
                    </a:ext>
                  </a:extLst>
                </p:cNvPr>
                <p:cNvSpPr/>
                <p:nvPr/>
              </p:nvSpPr>
              <p:spPr>
                <a:xfrm>
                  <a:off x="1146600" y="6592252"/>
                  <a:ext cx="23621" cy="38481"/>
                </a:xfrm>
                <a:custGeom>
                  <a:avLst/>
                  <a:gdLst>
                    <a:gd name="connsiteX0" fmla="*/ 0 w 23621"/>
                    <a:gd name="connsiteY0" fmla="*/ 0 h 38481"/>
                    <a:gd name="connsiteX1" fmla="*/ 5143 w 23621"/>
                    <a:gd name="connsiteY1" fmla="*/ 0 h 38481"/>
                    <a:gd name="connsiteX2" fmla="*/ 5143 w 23621"/>
                    <a:gd name="connsiteY2" fmla="*/ 15335 h 38481"/>
                    <a:gd name="connsiteX3" fmla="*/ 18478 w 23621"/>
                    <a:gd name="connsiteY3" fmla="*/ 15335 h 38481"/>
                    <a:gd name="connsiteX4" fmla="*/ 18478 w 23621"/>
                    <a:gd name="connsiteY4" fmla="*/ 0 h 38481"/>
                    <a:gd name="connsiteX5" fmla="*/ 23622 w 23621"/>
                    <a:gd name="connsiteY5" fmla="*/ 0 h 38481"/>
                    <a:gd name="connsiteX6" fmla="*/ 23622 w 23621"/>
                    <a:gd name="connsiteY6" fmla="*/ 38481 h 38481"/>
                    <a:gd name="connsiteX7" fmla="*/ 18478 w 23621"/>
                    <a:gd name="connsiteY7" fmla="*/ 38481 h 38481"/>
                    <a:gd name="connsiteX8" fmla="*/ 18478 w 23621"/>
                    <a:gd name="connsiteY8" fmla="*/ 21146 h 38481"/>
                    <a:gd name="connsiteX9" fmla="*/ 5143 w 23621"/>
                    <a:gd name="connsiteY9" fmla="*/ 21146 h 38481"/>
                    <a:gd name="connsiteX10" fmla="*/ 5143 w 23621"/>
                    <a:gd name="connsiteY10" fmla="*/ 38481 h 38481"/>
                    <a:gd name="connsiteX11" fmla="*/ 0 w 23621"/>
                    <a:gd name="connsiteY11" fmla="*/ 38481 h 38481"/>
                    <a:gd name="connsiteX12" fmla="*/ 0 w 23621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621" h="38481">
                      <a:moveTo>
                        <a:pt x="0" y="0"/>
                      </a:moveTo>
                      <a:lnTo>
                        <a:pt x="5143" y="0"/>
                      </a:lnTo>
                      <a:lnTo>
                        <a:pt x="5143" y="15335"/>
                      </a:lnTo>
                      <a:lnTo>
                        <a:pt x="18478" y="15335"/>
                      </a:lnTo>
                      <a:lnTo>
                        <a:pt x="18478" y="0"/>
                      </a:lnTo>
                      <a:lnTo>
                        <a:pt x="23622" y="0"/>
                      </a:lnTo>
                      <a:lnTo>
                        <a:pt x="23622" y="38481"/>
                      </a:lnTo>
                      <a:lnTo>
                        <a:pt x="18478" y="38481"/>
                      </a:lnTo>
                      <a:lnTo>
                        <a:pt x="18478" y="21146"/>
                      </a:lnTo>
                      <a:lnTo>
                        <a:pt x="5143" y="21146"/>
                      </a:lnTo>
                      <a:lnTo>
                        <a:pt x="514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D83E9B42-5C48-1F4E-8A66-9AB3FB3BBF43}"/>
                    </a:ext>
                  </a:extLst>
                </p:cNvPr>
                <p:cNvSpPr/>
                <p:nvPr/>
              </p:nvSpPr>
              <p:spPr>
                <a:xfrm>
                  <a:off x="1173556" y="6592252"/>
                  <a:ext cx="23717" cy="38481"/>
                </a:xfrm>
                <a:custGeom>
                  <a:avLst/>
                  <a:gdLst>
                    <a:gd name="connsiteX0" fmla="*/ 0 w 23717"/>
                    <a:gd name="connsiteY0" fmla="*/ 0 h 38481"/>
                    <a:gd name="connsiteX1" fmla="*/ 23717 w 23717"/>
                    <a:gd name="connsiteY1" fmla="*/ 0 h 38481"/>
                    <a:gd name="connsiteX2" fmla="*/ 23717 w 23717"/>
                    <a:gd name="connsiteY2" fmla="*/ 5810 h 38481"/>
                    <a:gd name="connsiteX3" fmla="*/ 14383 w 23717"/>
                    <a:gd name="connsiteY3" fmla="*/ 5810 h 38481"/>
                    <a:gd name="connsiteX4" fmla="*/ 14383 w 23717"/>
                    <a:gd name="connsiteY4" fmla="*/ 38481 h 38481"/>
                    <a:gd name="connsiteX5" fmla="*/ 9239 w 23717"/>
                    <a:gd name="connsiteY5" fmla="*/ 38481 h 38481"/>
                    <a:gd name="connsiteX6" fmla="*/ 9239 w 23717"/>
                    <a:gd name="connsiteY6" fmla="*/ 5810 h 38481"/>
                    <a:gd name="connsiteX7" fmla="*/ 0 w 23717"/>
                    <a:gd name="connsiteY7" fmla="*/ 5810 h 38481"/>
                    <a:gd name="connsiteX8" fmla="*/ 0 w 23717"/>
                    <a:gd name="connsiteY8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38481">
                      <a:moveTo>
                        <a:pt x="0" y="0"/>
                      </a:moveTo>
                      <a:lnTo>
                        <a:pt x="23717" y="0"/>
                      </a:lnTo>
                      <a:lnTo>
                        <a:pt x="23717" y="5810"/>
                      </a:lnTo>
                      <a:lnTo>
                        <a:pt x="14383" y="5810"/>
                      </a:lnTo>
                      <a:lnTo>
                        <a:pt x="14383" y="38481"/>
                      </a:lnTo>
                      <a:lnTo>
                        <a:pt x="9239" y="38481"/>
                      </a:lnTo>
                      <a:lnTo>
                        <a:pt x="9239" y="5810"/>
                      </a:lnTo>
                      <a:lnTo>
                        <a:pt x="0" y="5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E5797BC6-2C93-5D4F-A75D-DAD3C5B5CF6C}"/>
                    </a:ext>
                  </a:extLst>
                </p:cNvPr>
                <p:cNvSpPr/>
                <p:nvPr/>
              </p:nvSpPr>
              <p:spPr>
                <a:xfrm>
                  <a:off x="1200607" y="6592252"/>
                  <a:ext cx="5143" cy="38481"/>
                </a:xfrm>
                <a:custGeom>
                  <a:avLst/>
                  <a:gdLst>
                    <a:gd name="connsiteX0" fmla="*/ 0 w 5143"/>
                    <a:gd name="connsiteY0" fmla="*/ 0 h 38481"/>
                    <a:gd name="connsiteX1" fmla="*/ 5144 w 5143"/>
                    <a:gd name="connsiteY1" fmla="*/ 0 h 38481"/>
                    <a:gd name="connsiteX2" fmla="*/ 5144 w 5143"/>
                    <a:gd name="connsiteY2" fmla="*/ 38481 h 38481"/>
                    <a:gd name="connsiteX3" fmla="*/ 0 w 5143"/>
                    <a:gd name="connsiteY3" fmla="*/ 38481 h 38481"/>
                    <a:gd name="connsiteX4" fmla="*/ 0 w 5143"/>
                    <a:gd name="connsiteY4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E511998C-218C-3E4E-80FE-36AC7B2C2582}"/>
                    </a:ext>
                  </a:extLst>
                </p:cNvPr>
                <p:cNvSpPr/>
                <p:nvPr/>
              </p:nvSpPr>
              <p:spPr>
                <a:xfrm>
                  <a:off x="1211751" y="6592252"/>
                  <a:ext cx="23717" cy="38481"/>
                </a:xfrm>
                <a:custGeom>
                  <a:avLst/>
                  <a:gdLst>
                    <a:gd name="connsiteX0" fmla="*/ 95 w 23717"/>
                    <a:gd name="connsiteY0" fmla="*/ 0 h 38481"/>
                    <a:gd name="connsiteX1" fmla="*/ 5524 w 23717"/>
                    <a:gd name="connsiteY1" fmla="*/ 0 h 38481"/>
                    <a:gd name="connsiteX2" fmla="*/ 18859 w 23717"/>
                    <a:gd name="connsiteY2" fmla="*/ 28289 h 38481"/>
                    <a:gd name="connsiteX3" fmla="*/ 18859 w 23717"/>
                    <a:gd name="connsiteY3" fmla="*/ 28289 h 38481"/>
                    <a:gd name="connsiteX4" fmla="*/ 18859 w 23717"/>
                    <a:gd name="connsiteY4" fmla="*/ 0 h 38481"/>
                    <a:gd name="connsiteX5" fmla="*/ 23717 w 23717"/>
                    <a:gd name="connsiteY5" fmla="*/ 0 h 38481"/>
                    <a:gd name="connsiteX6" fmla="*/ 23717 w 23717"/>
                    <a:gd name="connsiteY6" fmla="*/ 38481 h 38481"/>
                    <a:gd name="connsiteX7" fmla="*/ 18288 w 23717"/>
                    <a:gd name="connsiteY7" fmla="*/ 38481 h 38481"/>
                    <a:gd name="connsiteX8" fmla="*/ 4953 w 23717"/>
                    <a:gd name="connsiteY8" fmla="*/ 10192 h 38481"/>
                    <a:gd name="connsiteX9" fmla="*/ 4858 w 23717"/>
                    <a:gd name="connsiteY9" fmla="*/ 10192 h 38481"/>
                    <a:gd name="connsiteX10" fmla="*/ 4858 w 23717"/>
                    <a:gd name="connsiteY10" fmla="*/ 38481 h 38481"/>
                    <a:gd name="connsiteX11" fmla="*/ 0 w 23717"/>
                    <a:gd name="connsiteY11" fmla="*/ 38481 h 38481"/>
                    <a:gd name="connsiteX12" fmla="*/ 0 w 23717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717" h="38481">
                      <a:moveTo>
                        <a:pt x="95" y="0"/>
                      </a:moveTo>
                      <a:lnTo>
                        <a:pt x="5524" y="0"/>
                      </a:lnTo>
                      <a:lnTo>
                        <a:pt x="18859" y="28289"/>
                      </a:lnTo>
                      <a:lnTo>
                        <a:pt x="18859" y="28289"/>
                      </a:lnTo>
                      <a:lnTo>
                        <a:pt x="18859" y="0"/>
                      </a:lnTo>
                      <a:lnTo>
                        <a:pt x="23717" y="0"/>
                      </a:lnTo>
                      <a:lnTo>
                        <a:pt x="23717" y="38481"/>
                      </a:lnTo>
                      <a:lnTo>
                        <a:pt x="18288" y="38481"/>
                      </a:lnTo>
                      <a:lnTo>
                        <a:pt x="4953" y="10192"/>
                      </a:lnTo>
                      <a:lnTo>
                        <a:pt x="4858" y="10192"/>
                      </a:lnTo>
                      <a:lnTo>
                        <a:pt x="4858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BB9A732-80B2-6448-99E0-C68679670428}"/>
                    </a:ext>
                  </a:extLst>
                </p:cNvPr>
                <p:cNvSpPr/>
                <p:nvPr/>
              </p:nvSpPr>
              <p:spPr>
                <a:xfrm>
                  <a:off x="1240421" y="6591300"/>
                  <a:ext cx="26860" cy="40386"/>
                </a:xfrm>
                <a:custGeom>
                  <a:avLst/>
                  <a:gdLst>
                    <a:gd name="connsiteX0" fmla="*/ 26765 w 26860"/>
                    <a:gd name="connsiteY0" fmla="*/ 39433 h 40386"/>
                    <a:gd name="connsiteX1" fmla="*/ 23527 w 26860"/>
                    <a:gd name="connsiteY1" fmla="*/ 39433 h 40386"/>
                    <a:gd name="connsiteX2" fmla="*/ 22765 w 26860"/>
                    <a:gd name="connsiteY2" fmla="*/ 34957 h 40386"/>
                    <a:gd name="connsiteX3" fmla="*/ 18764 w 26860"/>
                    <a:gd name="connsiteY3" fmla="*/ 39148 h 40386"/>
                    <a:gd name="connsiteX4" fmla="*/ 14002 w 26860"/>
                    <a:gd name="connsiteY4" fmla="*/ 40386 h 40386"/>
                    <a:gd name="connsiteX5" fmla="*/ 8192 w 26860"/>
                    <a:gd name="connsiteY5" fmla="*/ 38862 h 40386"/>
                    <a:gd name="connsiteX6" fmla="*/ 3715 w 26860"/>
                    <a:gd name="connsiteY6" fmla="*/ 34480 h 40386"/>
                    <a:gd name="connsiteX7" fmla="*/ 953 w 26860"/>
                    <a:gd name="connsiteY7" fmla="*/ 28003 h 40386"/>
                    <a:gd name="connsiteX8" fmla="*/ 0 w 26860"/>
                    <a:gd name="connsiteY8" fmla="*/ 20193 h 40386"/>
                    <a:gd name="connsiteX9" fmla="*/ 953 w 26860"/>
                    <a:gd name="connsiteY9" fmla="*/ 12382 h 40386"/>
                    <a:gd name="connsiteX10" fmla="*/ 3715 w 26860"/>
                    <a:gd name="connsiteY10" fmla="*/ 5905 h 40386"/>
                    <a:gd name="connsiteX11" fmla="*/ 8192 w 26860"/>
                    <a:gd name="connsiteY11" fmla="*/ 1524 h 40386"/>
                    <a:gd name="connsiteX12" fmla="*/ 14002 w 26860"/>
                    <a:gd name="connsiteY12" fmla="*/ 0 h 40386"/>
                    <a:gd name="connsiteX13" fmla="*/ 22479 w 26860"/>
                    <a:gd name="connsiteY13" fmla="*/ 3429 h 40386"/>
                    <a:gd name="connsiteX14" fmla="*/ 26575 w 26860"/>
                    <a:gd name="connsiteY14" fmla="*/ 13145 h 40386"/>
                    <a:gd name="connsiteX15" fmla="*/ 21527 w 26860"/>
                    <a:gd name="connsiteY15" fmla="*/ 13145 h 40386"/>
                    <a:gd name="connsiteX16" fmla="*/ 19050 w 26860"/>
                    <a:gd name="connsiteY16" fmla="*/ 7525 h 40386"/>
                    <a:gd name="connsiteX17" fmla="*/ 14002 w 26860"/>
                    <a:gd name="connsiteY17" fmla="*/ 5525 h 40386"/>
                    <a:gd name="connsiteX18" fmla="*/ 10001 w 26860"/>
                    <a:gd name="connsiteY18" fmla="*/ 6763 h 40386"/>
                    <a:gd name="connsiteX19" fmla="*/ 7239 w 26860"/>
                    <a:gd name="connsiteY19" fmla="*/ 10001 h 40386"/>
                    <a:gd name="connsiteX20" fmla="*/ 5620 w 26860"/>
                    <a:gd name="connsiteY20" fmla="*/ 14669 h 40386"/>
                    <a:gd name="connsiteX21" fmla="*/ 5048 w 26860"/>
                    <a:gd name="connsiteY21" fmla="*/ 20193 h 40386"/>
                    <a:gd name="connsiteX22" fmla="*/ 5620 w 26860"/>
                    <a:gd name="connsiteY22" fmla="*/ 25622 h 40386"/>
                    <a:gd name="connsiteX23" fmla="*/ 7239 w 26860"/>
                    <a:gd name="connsiteY23" fmla="*/ 30290 h 40386"/>
                    <a:gd name="connsiteX24" fmla="*/ 10001 w 26860"/>
                    <a:gd name="connsiteY24" fmla="*/ 33623 h 40386"/>
                    <a:gd name="connsiteX25" fmla="*/ 14002 w 26860"/>
                    <a:gd name="connsiteY25" fmla="*/ 34862 h 40386"/>
                    <a:gd name="connsiteX26" fmla="*/ 20003 w 26860"/>
                    <a:gd name="connsiteY26" fmla="*/ 32004 h 40386"/>
                    <a:gd name="connsiteX27" fmla="*/ 22193 w 26860"/>
                    <a:gd name="connsiteY27" fmla="*/ 24289 h 40386"/>
                    <a:gd name="connsiteX28" fmla="*/ 14383 w 26860"/>
                    <a:gd name="connsiteY28" fmla="*/ 24289 h 40386"/>
                    <a:gd name="connsiteX29" fmla="*/ 14383 w 26860"/>
                    <a:gd name="connsiteY29" fmla="*/ 19145 h 40386"/>
                    <a:gd name="connsiteX30" fmla="*/ 26860 w 26860"/>
                    <a:gd name="connsiteY30" fmla="*/ 19145 h 40386"/>
                    <a:gd name="connsiteX31" fmla="*/ 26860 w 26860"/>
                    <a:gd name="connsiteY31" fmla="*/ 3943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6860" h="40386">
                      <a:moveTo>
                        <a:pt x="26765" y="39433"/>
                      </a:moveTo>
                      <a:lnTo>
                        <a:pt x="23527" y="39433"/>
                      </a:lnTo>
                      <a:lnTo>
                        <a:pt x="22765" y="34957"/>
                      </a:lnTo>
                      <a:cubicBezTo>
                        <a:pt x="21431" y="36957"/>
                        <a:pt x="20098" y="38386"/>
                        <a:pt x="18764" y="39148"/>
                      </a:cubicBezTo>
                      <a:cubicBezTo>
                        <a:pt x="17431" y="39910"/>
                        <a:pt x="15811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5"/>
                        <a:pt x="3715" y="34480"/>
                      </a:cubicBezTo>
                      <a:cubicBezTo>
                        <a:pt x="2477" y="32671"/>
                        <a:pt x="1524" y="30480"/>
                        <a:pt x="953" y="28003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3" y="12382"/>
                      </a:cubicBezTo>
                      <a:cubicBezTo>
                        <a:pt x="1619" y="9906"/>
                        <a:pt x="2477" y="7810"/>
                        <a:pt x="3715" y="5905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7335" y="0"/>
                        <a:pt x="20193" y="1143"/>
                        <a:pt x="22479" y="3429"/>
                      </a:cubicBezTo>
                      <a:cubicBezTo>
                        <a:pt x="24765" y="5715"/>
                        <a:pt x="26194" y="8953"/>
                        <a:pt x="26575" y="13145"/>
                      </a:cubicBezTo>
                      <a:lnTo>
                        <a:pt x="21527" y="13145"/>
                      </a:lnTo>
                      <a:cubicBezTo>
                        <a:pt x="21241" y="10763"/>
                        <a:pt x="20479" y="8858"/>
                        <a:pt x="19050" y="7525"/>
                      </a:cubicBezTo>
                      <a:cubicBezTo>
                        <a:pt x="17621" y="6191"/>
                        <a:pt x="15907" y="5525"/>
                        <a:pt x="14002" y="5525"/>
                      </a:cubicBezTo>
                      <a:cubicBezTo>
                        <a:pt x="12478" y="5525"/>
                        <a:pt x="11144" y="5905"/>
                        <a:pt x="10001" y="6763"/>
                      </a:cubicBezTo>
                      <a:cubicBezTo>
                        <a:pt x="8858" y="7525"/>
                        <a:pt x="7906" y="8668"/>
                        <a:pt x="7239" y="10001"/>
                      </a:cubicBezTo>
                      <a:cubicBezTo>
                        <a:pt x="6477" y="11335"/>
                        <a:pt x="6001" y="12954"/>
                        <a:pt x="5620" y="14669"/>
                      </a:cubicBezTo>
                      <a:cubicBezTo>
                        <a:pt x="5239" y="16383"/>
                        <a:pt x="5048" y="18288"/>
                        <a:pt x="5048" y="20193"/>
                      </a:cubicBezTo>
                      <a:cubicBezTo>
                        <a:pt x="5048" y="22098"/>
                        <a:pt x="5239" y="23908"/>
                        <a:pt x="5620" y="25622"/>
                      </a:cubicBezTo>
                      <a:cubicBezTo>
                        <a:pt x="6001" y="27337"/>
                        <a:pt x="6477" y="28956"/>
                        <a:pt x="7239" y="30290"/>
                      </a:cubicBezTo>
                      <a:cubicBezTo>
                        <a:pt x="8001" y="31718"/>
                        <a:pt x="8858" y="32766"/>
                        <a:pt x="10001" y="33623"/>
                      </a:cubicBezTo>
                      <a:cubicBezTo>
                        <a:pt x="11144" y="34385"/>
                        <a:pt x="12478" y="34862"/>
                        <a:pt x="14002" y="34862"/>
                      </a:cubicBezTo>
                      <a:cubicBezTo>
                        <a:pt x="16669" y="34862"/>
                        <a:pt x="18669" y="33909"/>
                        <a:pt x="20003" y="32004"/>
                      </a:cubicBezTo>
                      <a:cubicBezTo>
                        <a:pt x="21431" y="30099"/>
                        <a:pt x="22098" y="27527"/>
                        <a:pt x="22193" y="24289"/>
                      </a:cubicBezTo>
                      <a:lnTo>
                        <a:pt x="14383" y="24289"/>
                      </a:lnTo>
                      <a:lnTo>
                        <a:pt x="14383" y="19145"/>
                      </a:lnTo>
                      <a:lnTo>
                        <a:pt x="26860" y="19145"/>
                      </a:lnTo>
                      <a:lnTo>
                        <a:pt x="26860" y="394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32BC6C4-9D4A-C04D-A6A3-64EBD10E849B}"/>
                    </a:ext>
                  </a:extLst>
                </p:cNvPr>
                <p:cNvSpPr/>
                <p:nvPr/>
              </p:nvSpPr>
              <p:spPr>
                <a:xfrm>
                  <a:off x="1282427" y="6591490"/>
                  <a:ext cx="23812" cy="40290"/>
                </a:xfrm>
                <a:custGeom>
                  <a:avLst/>
                  <a:gdLst>
                    <a:gd name="connsiteX0" fmla="*/ 5048 w 23812"/>
                    <a:gd name="connsiteY0" fmla="*/ 26479 h 40290"/>
                    <a:gd name="connsiteX1" fmla="*/ 7144 w 23812"/>
                    <a:gd name="connsiteY1" fmla="*/ 32671 h 40290"/>
                    <a:gd name="connsiteX2" fmla="*/ 12478 w 23812"/>
                    <a:gd name="connsiteY2" fmla="*/ 34671 h 40290"/>
                    <a:gd name="connsiteX3" fmla="*/ 17145 w 23812"/>
                    <a:gd name="connsiteY3" fmla="*/ 32956 h 40290"/>
                    <a:gd name="connsiteX4" fmla="*/ 18669 w 23812"/>
                    <a:gd name="connsiteY4" fmla="*/ 28861 h 40290"/>
                    <a:gd name="connsiteX5" fmla="*/ 18002 w 23812"/>
                    <a:gd name="connsiteY5" fmla="*/ 25718 h 40290"/>
                    <a:gd name="connsiteX6" fmla="*/ 16288 w 23812"/>
                    <a:gd name="connsiteY6" fmla="*/ 24098 h 40290"/>
                    <a:gd name="connsiteX7" fmla="*/ 11430 w 23812"/>
                    <a:gd name="connsiteY7" fmla="*/ 22289 h 40290"/>
                    <a:gd name="connsiteX8" fmla="*/ 7525 w 23812"/>
                    <a:gd name="connsiteY8" fmla="*/ 20955 h 40290"/>
                    <a:gd name="connsiteX9" fmla="*/ 2572 w 23812"/>
                    <a:gd name="connsiteY9" fmla="*/ 17145 h 40290"/>
                    <a:gd name="connsiteX10" fmla="*/ 1048 w 23812"/>
                    <a:gd name="connsiteY10" fmla="*/ 11240 h 40290"/>
                    <a:gd name="connsiteX11" fmla="*/ 1905 w 23812"/>
                    <a:gd name="connsiteY11" fmla="*/ 6286 h 40290"/>
                    <a:gd name="connsiteX12" fmla="*/ 4286 w 23812"/>
                    <a:gd name="connsiteY12" fmla="*/ 2762 h 40290"/>
                    <a:gd name="connsiteX13" fmla="*/ 7715 w 23812"/>
                    <a:gd name="connsiteY13" fmla="*/ 667 h 40290"/>
                    <a:gd name="connsiteX14" fmla="*/ 11716 w 23812"/>
                    <a:gd name="connsiteY14" fmla="*/ 0 h 40290"/>
                    <a:gd name="connsiteX15" fmla="*/ 16097 w 23812"/>
                    <a:gd name="connsiteY15" fmla="*/ 762 h 40290"/>
                    <a:gd name="connsiteX16" fmla="*/ 19717 w 23812"/>
                    <a:gd name="connsiteY16" fmla="*/ 3143 h 40290"/>
                    <a:gd name="connsiteX17" fmla="*/ 22098 w 23812"/>
                    <a:gd name="connsiteY17" fmla="*/ 7048 h 40290"/>
                    <a:gd name="connsiteX18" fmla="*/ 22955 w 23812"/>
                    <a:gd name="connsiteY18" fmla="*/ 12287 h 40290"/>
                    <a:gd name="connsiteX19" fmla="*/ 17812 w 23812"/>
                    <a:gd name="connsiteY19" fmla="*/ 12287 h 40290"/>
                    <a:gd name="connsiteX20" fmla="*/ 16002 w 23812"/>
                    <a:gd name="connsiteY20" fmla="*/ 7144 h 40290"/>
                    <a:gd name="connsiteX21" fmla="*/ 11525 w 23812"/>
                    <a:gd name="connsiteY21" fmla="*/ 5524 h 40290"/>
                    <a:gd name="connsiteX22" fmla="*/ 9620 w 23812"/>
                    <a:gd name="connsiteY22" fmla="*/ 5810 h 40290"/>
                    <a:gd name="connsiteX23" fmla="*/ 7906 w 23812"/>
                    <a:gd name="connsiteY23" fmla="*/ 6668 h 40290"/>
                    <a:gd name="connsiteX24" fmla="*/ 6668 w 23812"/>
                    <a:gd name="connsiteY24" fmla="*/ 8192 h 40290"/>
                    <a:gd name="connsiteX25" fmla="*/ 6191 w 23812"/>
                    <a:gd name="connsiteY25" fmla="*/ 10573 h 40290"/>
                    <a:gd name="connsiteX26" fmla="*/ 7144 w 23812"/>
                    <a:gd name="connsiteY26" fmla="*/ 13716 h 40290"/>
                    <a:gd name="connsiteX27" fmla="*/ 9716 w 23812"/>
                    <a:gd name="connsiteY27" fmla="*/ 15526 h 40290"/>
                    <a:gd name="connsiteX28" fmla="*/ 10858 w 23812"/>
                    <a:gd name="connsiteY28" fmla="*/ 15907 h 40290"/>
                    <a:gd name="connsiteX29" fmla="*/ 14288 w 23812"/>
                    <a:gd name="connsiteY29" fmla="*/ 17145 h 40290"/>
                    <a:gd name="connsiteX30" fmla="*/ 16859 w 23812"/>
                    <a:gd name="connsiteY30" fmla="*/ 18002 h 40290"/>
                    <a:gd name="connsiteX31" fmla="*/ 18193 w 23812"/>
                    <a:gd name="connsiteY31" fmla="*/ 18478 h 40290"/>
                    <a:gd name="connsiteX32" fmla="*/ 22384 w 23812"/>
                    <a:gd name="connsiteY32" fmla="*/ 22289 h 40290"/>
                    <a:gd name="connsiteX33" fmla="*/ 23813 w 23812"/>
                    <a:gd name="connsiteY33" fmla="*/ 28194 h 40290"/>
                    <a:gd name="connsiteX34" fmla="*/ 22860 w 23812"/>
                    <a:gd name="connsiteY34" fmla="*/ 33623 h 40290"/>
                    <a:gd name="connsiteX35" fmla="*/ 20288 w 23812"/>
                    <a:gd name="connsiteY35" fmla="*/ 37433 h 40290"/>
                    <a:gd name="connsiteX36" fmla="*/ 16574 w 23812"/>
                    <a:gd name="connsiteY36" fmla="*/ 39624 h 40290"/>
                    <a:gd name="connsiteX37" fmla="*/ 12192 w 23812"/>
                    <a:gd name="connsiteY37" fmla="*/ 40291 h 40290"/>
                    <a:gd name="connsiteX38" fmla="*/ 7429 w 23812"/>
                    <a:gd name="connsiteY38" fmla="*/ 39433 h 40290"/>
                    <a:gd name="connsiteX39" fmla="*/ 3524 w 23812"/>
                    <a:gd name="connsiteY39" fmla="*/ 36957 h 40290"/>
                    <a:gd name="connsiteX40" fmla="*/ 953 w 23812"/>
                    <a:gd name="connsiteY40" fmla="*/ 32671 h 40290"/>
                    <a:gd name="connsiteX41" fmla="*/ 0 w 23812"/>
                    <a:gd name="connsiteY41" fmla="*/ 26575 h 40290"/>
                    <a:gd name="connsiteX42" fmla="*/ 5144 w 23812"/>
                    <a:gd name="connsiteY42" fmla="*/ 26575 h 4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3812" h="40290">
                      <a:moveTo>
                        <a:pt x="5048" y="26479"/>
                      </a:moveTo>
                      <a:cubicBezTo>
                        <a:pt x="5048" y="29242"/>
                        <a:pt x="5715" y="31337"/>
                        <a:pt x="7144" y="32671"/>
                      </a:cubicBezTo>
                      <a:cubicBezTo>
                        <a:pt x="8477" y="34004"/>
                        <a:pt x="10287" y="34671"/>
                        <a:pt x="12478" y="34671"/>
                      </a:cubicBezTo>
                      <a:cubicBezTo>
                        <a:pt x="14669" y="34671"/>
                        <a:pt x="16097" y="34099"/>
                        <a:pt x="17145" y="32956"/>
                      </a:cubicBezTo>
                      <a:cubicBezTo>
                        <a:pt x="18193" y="31814"/>
                        <a:pt x="18669" y="30480"/>
                        <a:pt x="18669" y="28861"/>
                      </a:cubicBezTo>
                      <a:cubicBezTo>
                        <a:pt x="18669" y="27527"/>
                        <a:pt x="18479" y="26479"/>
                        <a:pt x="18002" y="25718"/>
                      </a:cubicBezTo>
                      <a:cubicBezTo>
                        <a:pt x="17526" y="24955"/>
                        <a:pt x="16954" y="24479"/>
                        <a:pt x="16288" y="24098"/>
                      </a:cubicBezTo>
                      <a:cubicBezTo>
                        <a:pt x="15430" y="23622"/>
                        <a:pt x="13811" y="23050"/>
                        <a:pt x="11430" y="22289"/>
                      </a:cubicBezTo>
                      <a:cubicBezTo>
                        <a:pt x="9620" y="21717"/>
                        <a:pt x="8287" y="21241"/>
                        <a:pt x="7525" y="20955"/>
                      </a:cubicBezTo>
                      <a:cubicBezTo>
                        <a:pt x="5239" y="20098"/>
                        <a:pt x="3524" y="18859"/>
                        <a:pt x="2572" y="17145"/>
                      </a:cubicBezTo>
                      <a:cubicBezTo>
                        <a:pt x="1619" y="15430"/>
                        <a:pt x="1048" y="13430"/>
                        <a:pt x="1048" y="11240"/>
                      </a:cubicBezTo>
                      <a:cubicBezTo>
                        <a:pt x="1048" y="9334"/>
                        <a:pt x="1333" y="7715"/>
                        <a:pt x="1905" y="6286"/>
                      </a:cubicBezTo>
                      <a:cubicBezTo>
                        <a:pt x="2477" y="4858"/>
                        <a:pt x="3334" y="3715"/>
                        <a:pt x="4286" y="2762"/>
                      </a:cubicBezTo>
                      <a:cubicBezTo>
                        <a:pt x="5334" y="1810"/>
                        <a:pt x="6477" y="1143"/>
                        <a:pt x="7715" y="667"/>
                      </a:cubicBezTo>
                      <a:cubicBezTo>
                        <a:pt x="8954" y="191"/>
                        <a:pt x="10287" y="0"/>
                        <a:pt x="11716" y="0"/>
                      </a:cubicBezTo>
                      <a:cubicBezTo>
                        <a:pt x="13240" y="0"/>
                        <a:pt x="14764" y="286"/>
                        <a:pt x="16097" y="762"/>
                      </a:cubicBezTo>
                      <a:cubicBezTo>
                        <a:pt x="17431" y="1238"/>
                        <a:pt x="18669" y="2096"/>
                        <a:pt x="19717" y="3143"/>
                      </a:cubicBezTo>
                      <a:cubicBezTo>
                        <a:pt x="20765" y="4191"/>
                        <a:pt x="21527" y="5524"/>
                        <a:pt x="22098" y="7048"/>
                      </a:cubicBezTo>
                      <a:cubicBezTo>
                        <a:pt x="22670" y="8572"/>
                        <a:pt x="22955" y="10287"/>
                        <a:pt x="22955" y="12287"/>
                      </a:cubicBezTo>
                      <a:lnTo>
                        <a:pt x="17812" y="12287"/>
                      </a:lnTo>
                      <a:cubicBezTo>
                        <a:pt x="17717" y="9906"/>
                        <a:pt x="17050" y="8192"/>
                        <a:pt x="16002" y="7144"/>
                      </a:cubicBezTo>
                      <a:cubicBezTo>
                        <a:pt x="14859" y="6096"/>
                        <a:pt x="13430" y="5524"/>
                        <a:pt x="11525" y="5524"/>
                      </a:cubicBezTo>
                      <a:cubicBezTo>
                        <a:pt x="10858" y="5524"/>
                        <a:pt x="10192" y="5524"/>
                        <a:pt x="9620" y="5810"/>
                      </a:cubicBezTo>
                      <a:cubicBezTo>
                        <a:pt x="9049" y="6001"/>
                        <a:pt x="8477" y="6286"/>
                        <a:pt x="7906" y="6668"/>
                      </a:cubicBezTo>
                      <a:cubicBezTo>
                        <a:pt x="7334" y="7048"/>
                        <a:pt x="6953" y="7620"/>
                        <a:pt x="6668" y="8192"/>
                      </a:cubicBezTo>
                      <a:cubicBezTo>
                        <a:pt x="6382" y="8858"/>
                        <a:pt x="6191" y="9620"/>
                        <a:pt x="6191" y="10573"/>
                      </a:cubicBezTo>
                      <a:cubicBezTo>
                        <a:pt x="6191" y="11906"/>
                        <a:pt x="6477" y="12954"/>
                        <a:pt x="7144" y="13716"/>
                      </a:cubicBezTo>
                      <a:cubicBezTo>
                        <a:pt x="7715" y="14478"/>
                        <a:pt x="8573" y="15145"/>
                        <a:pt x="9716" y="15526"/>
                      </a:cubicBezTo>
                      <a:lnTo>
                        <a:pt x="10858" y="15907"/>
                      </a:lnTo>
                      <a:cubicBezTo>
                        <a:pt x="12097" y="16383"/>
                        <a:pt x="13240" y="16764"/>
                        <a:pt x="14288" y="17145"/>
                      </a:cubicBezTo>
                      <a:cubicBezTo>
                        <a:pt x="15335" y="17526"/>
                        <a:pt x="16193" y="17812"/>
                        <a:pt x="16859" y="18002"/>
                      </a:cubicBezTo>
                      <a:cubicBezTo>
                        <a:pt x="17526" y="18193"/>
                        <a:pt x="17907" y="18383"/>
                        <a:pt x="18193" y="18478"/>
                      </a:cubicBezTo>
                      <a:cubicBezTo>
                        <a:pt x="20003" y="19241"/>
                        <a:pt x="21431" y="20479"/>
                        <a:pt x="22384" y="22289"/>
                      </a:cubicBezTo>
                      <a:cubicBezTo>
                        <a:pt x="23336" y="24098"/>
                        <a:pt x="23813" y="26098"/>
                        <a:pt x="23813" y="28194"/>
                      </a:cubicBezTo>
                      <a:cubicBezTo>
                        <a:pt x="23813" y="30290"/>
                        <a:pt x="23527" y="32099"/>
                        <a:pt x="22860" y="33623"/>
                      </a:cubicBezTo>
                      <a:cubicBezTo>
                        <a:pt x="22193" y="35147"/>
                        <a:pt x="21336" y="36385"/>
                        <a:pt x="20288" y="37433"/>
                      </a:cubicBezTo>
                      <a:cubicBezTo>
                        <a:pt x="19241" y="38386"/>
                        <a:pt x="17907" y="39148"/>
                        <a:pt x="16574" y="39624"/>
                      </a:cubicBezTo>
                      <a:cubicBezTo>
                        <a:pt x="15145" y="40100"/>
                        <a:pt x="13716" y="40291"/>
                        <a:pt x="12192" y="40291"/>
                      </a:cubicBezTo>
                      <a:cubicBezTo>
                        <a:pt x="10478" y="40291"/>
                        <a:pt x="8954" y="40005"/>
                        <a:pt x="7429" y="39433"/>
                      </a:cubicBezTo>
                      <a:cubicBezTo>
                        <a:pt x="6001" y="38862"/>
                        <a:pt x="4667" y="38005"/>
                        <a:pt x="3524" y="36957"/>
                      </a:cubicBezTo>
                      <a:cubicBezTo>
                        <a:pt x="2381" y="35814"/>
                        <a:pt x="1524" y="34385"/>
                        <a:pt x="953" y="32671"/>
                      </a:cubicBezTo>
                      <a:cubicBezTo>
                        <a:pt x="286" y="30956"/>
                        <a:pt x="0" y="28861"/>
                        <a:pt x="0" y="26575"/>
                      </a:cubicBezTo>
                      <a:lnTo>
                        <a:pt x="5144" y="26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F1C0E58F-567B-734C-BA20-3F16D95C0A83}"/>
                    </a:ext>
                  </a:extLst>
                </p:cNvPr>
                <p:cNvSpPr/>
                <p:nvPr/>
              </p:nvSpPr>
              <p:spPr>
                <a:xfrm>
                  <a:off x="1309192" y="6591395"/>
                  <a:ext cx="28003" cy="40386"/>
                </a:xfrm>
                <a:custGeom>
                  <a:avLst/>
                  <a:gdLst>
                    <a:gd name="connsiteX0" fmla="*/ 19812 w 28003"/>
                    <a:gd name="connsiteY0" fmla="*/ 1524 h 40386"/>
                    <a:gd name="connsiteX1" fmla="*/ 24289 w 28003"/>
                    <a:gd name="connsiteY1" fmla="*/ 5906 h 40386"/>
                    <a:gd name="connsiteX2" fmla="*/ 27051 w 28003"/>
                    <a:gd name="connsiteY2" fmla="*/ 12383 h 40386"/>
                    <a:gd name="connsiteX3" fmla="*/ 28003 w 28003"/>
                    <a:gd name="connsiteY3" fmla="*/ 20193 h 40386"/>
                    <a:gd name="connsiteX4" fmla="*/ 27051 w 28003"/>
                    <a:gd name="connsiteY4" fmla="*/ 28004 h 40386"/>
                    <a:gd name="connsiteX5" fmla="*/ 24289 w 28003"/>
                    <a:gd name="connsiteY5" fmla="*/ 34481 h 40386"/>
                    <a:gd name="connsiteX6" fmla="*/ 19812 w 28003"/>
                    <a:gd name="connsiteY6" fmla="*/ 38862 h 40386"/>
                    <a:gd name="connsiteX7" fmla="*/ 14002 w 28003"/>
                    <a:gd name="connsiteY7" fmla="*/ 40386 h 40386"/>
                    <a:gd name="connsiteX8" fmla="*/ 8192 w 28003"/>
                    <a:gd name="connsiteY8" fmla="*/ 38862 h 40386"/>
                    <a:gd name="connsiteX9" fmla="*/ 3715 w 28003"/>
                    <a:gd name="connsiteY9" fmla="*/ 34481 h 40386"/>
                    <a:gd name="connsiteX10" fmla="*/ 952 w 28003"/>
                    <a:gd name="connsiteY10" fmla="*/ 28004 h 40386"/>
                    <a:gd name="connsiteX11" fmla="*/ 0 w 28003"/>
                    <a:gd name="connsiteY11" fmla="*/ 20193 h 40386"/>
                    <a:gd name="connsiteX12" fmla="*/ 952 w 28003"/>
                    <a:gd name="connsiteY12" fmla="*/ 12383 h 40386"/>
                    <a:gd name="connsiteX13" fmla="*/ 3715 w 28003"/>
                    <a:gd name="connsiteY13" fmla="*/ 5906 h 40386"/>
                    <a:gd name="connsiteX14" fmla="*/ 8192 w 28003"/>
                    <a:gd name="connsiteY14" fmla="*/ 1524 h 40386"/>
                    <a:gd name="connsiteX15" fmla="*/ 14002 w 28003"/>
                    <a:gd name="connsiteY15" fmla="*/ 0 h 40386"/>
                    <a:gd name="connsiteX16" fmla="*/ 19812 w 28003"/>
                    <a:gd name="connsiteY16" fmla="*/ 1524 h 40386"/>
                    <a:gd name="connsiteX17" fmla="*/ 10001 w 28003"/>
                    <a:gd name="connsiteY17" fmla="*/ 6668 h 40386"/>
                    <a:gd name="connsiteX18" fmla="*/ 7239 w 28003"/>
                    <a:gd name="connsiteY18" fmla="*/ 9906 h 40386"/>
                    <a:gd name="connsiteX19" fmla="*/ 5620 w 28003"/>
                    <a:gd name="connsiteY19" fmla="*/ 14573 h 40386"/>
                    <a:gd name="connsiteX20" fmla="*/ 5048 w 28003"/>
                    <a:gd name="connsiteY20" fmla="*/ 20098 h 40386"/>
                    <a:gd name="connsiteX21" fmla="*/ 5620 w 28003"/>
                    <a:gd name="connsiteY21" fmla="*/ 25527 h 40386"/>
                    <a:gd name="connsiteX22" fmla="*/ 7239 w 28003"/>
                    <a:gd name="connsiteY22" fmla="*/ 30194 h 40386"/>
                    <a:gd name="connsiteX23" fmla="*/ 10001 w 28003"/>
                    <a:gd name="connsiteY23" fmla="*/ 33528 h 40386"/>
                    <a:gd name="connsiteX24" fmla="*/ 14002 w 28003"/>
                    <a:gd name="connsiteY24" fmla="*/ 34766 h 40386"/>
                    <a:gd name="connsiteX25" fmla="*/ 18002 w 28003"/>
                    <a:gd name="connsiteY25" fmla="*/ 33528 h 40386"/>
                    <a:gd name="connsiteX26" fmla="*/ 20765 w 28003"/>
                    <a:gd name="connsiteY26" fmla="*/ 30194 h 40386"/>
                    <a:gd name="connsiteX27" fmla="*/ 22384 w 28003"/>
                    <a:gd name="connsiteY27" fmla="*/ 25527 h 40386"/>
                    <a:gd name="connsiteX28" fmla="*/ 22955 w 28003"/>
                    <a:gd name="connsiteY28" fmla="*/ 20098 h 40386"/>
                    <a:gd name="connsiteX29" fmla="*/ 22384 w 28003"/>
                    <a:gd name="connsiteY29" fmla="*/ 14669 h 40386"/>
                    <a:gd name="connsiteX30" fmla="*/ 20765 w 28003"/>
                    <a:gd name="connsiteY30" fmla="*/ 10001 h 40386"/>
                    <a:gd name="connsiteX31" fmla="*/ 18002 w 28003"/>
                    <a:gd name="connsiteY31" fmla="*/ 6763 h 40386"/>
                    <a:gd name="connsiteX32" fmla="*/ 14002 w 28003"/>
                    <a:gd name="connsiteY32" fmla="*/ 5525 h 40386"/>
                    <a:gd name="connsiteX33" fmla="*/ 10001 w 28003"/>
                    <a:gd name="connsiteY33" fmla="*/ 676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8003" h="40386">
                      <a:moveTo>
                        <a:pt x="19812" y="1524"/>
                      </a:moveTo>
                      <a:cubicBezTo>
                        <a:pt x="21526" y="2572"/>
                        <a:pt x="23051" y="4001"/>
                        <a:pt x="24289" y="5906"/>
                      </a:cubicBezTo>
                      <a:cubicBezTo>
                        <a:pt x="25527" y="7715"/>
                        <a:pt x="26480" y="9906"/>
                        <a:pt x="27051" y="12383"/>
                      </a:cubicBezTo>
                      <a:cubicBezTo>
                        <a:pt x="27718" y="14859"/>
                        <a:pt x="28003" y="17431"/>
                        <a:pt x="28003" y="20193"/>
                      </a:cubicBezTo>
                      <a:cubicBezTo>
                        <a:pt x="28003" y="22955"/>
                        <a:pt x="27718" y="25527"/>
                        <a:pt x="27051" y="28004"/>
                      </a:cubicBezTo>
                      <a:cubicBezTo>
                        <a:pt x="26384" y="30480"/>
                        <a:pt x="25527" y="32576"/>
                        <a:pt x="24289" y="34481"/>
                      </a:cubicBezTo>
                      <a:cubicBezTo>
                        <a:pt x="23051" y="36290"/>
                        <a:pt x="21622" y="37814"/>
                        <a:pt x="19812" y="38862"/>
                      </a:cubicBezTo>
                      <a:cubicBezTo>
                        <a:pt x="18097" y="39910"/>
                        <a:pt x="16097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6"/>
                        <a:pt x="3715" y="34481"/>
                      </a:cubicBezTo>
                      <a:cubicBezTo>
                        <a:pt x="2476" y="32671"/>
                        <a:pt x="1524" y="30480"/>
                        <a:pt x="952" y="28004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2" y="12383"/>
                      </a:cubicBezTo>
                      <a:cubicBezTo>
                        <a:pt x="1619" y="9906"/>
                        <a:pt x="2572" y="7811"/>
                        <a:pt x="3715" y="5906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6097" y="0"/>
                        <a:pt x="18097" y="476"/>
                        <a:pt x="19812" y="1524"/>
                      </a:cubicBezTo>
                      <a:close/>
                      <a:moveTo>
                        <a:pt x="10001" y="6668"/>
                      </a:moveTo>
                      <a:cubicBezTo>
                        <a:pt x="8858" y="7430"/>
                        <a:pt x="7906" y="8573"/>
                        <a:pt x="7239" y="9906"/>
                      </a:cubicBezTo>
                      <a:cubicBezTo>
                        <a:pt x="6477" y="11240"/>
                        <a:pt x="6001" y="12859"/>
                        <a:pt x="5620" y="14573"/>
                      </a:cubicBezTo>
                      <a:cubicBezTo>
                        <a:pt x="5239" y="16288"/>
                        <a:pt x="5048" y="18193"/>
                        <a:pt x="5048" y="20098"/>
                      </a:cubicBezTo>
                      <a:cubicBezTo>
                        <a:pt x="5048" y="22003"/>
                        <a:pt x="5239" y="23813"/>
                        <a:pt x="5620" y="25527"/>
                      </a:cubicBezTo>
                      <a:cubicBezTo>
                        <a:pt x="6001" y="27242"/>
                        <a:pt x="6477" y="28861"/>
                        <a:pt x="7239" y="30194"/>
                      </a:cubicBezTo>
                      <a:cubicBezTo>
                        <a:pt x="8001" y="31623"/>
                        <a:pt x="8858" y="32671"/>
                        <a:pt x="10001" y="33528"/>
                      </a:cubicBezTo>
                      <a:cubicBezTo>
                        <a:pt x="11144" y="34290"/>
                        <a:pt x="12478" y="34766"/>
                        <a:pt x="14002" y="34766"/>
                      </a:cubicBezTo>
                      <a:cubicBezTo>
                        <a:pt x="15526" y="34766"/>
                        <a:pt x="16859" y="34385"/>
                        <a:pt x="18002" y="33528"/>
                      </a:cubicBezTo>
                      <a:cubicBezTo>
                        <a:pt x="19145" y="32766"/>
                        <a:pt x="20098" y="31623"/>
                        <a:pt x="20765" y="30194"/>
                      </a:cubicBezTo>
                      <a:cubicBezTo>
                        <a:pt x="21526" y="28861"/>
                        <a:pt x="22003" y="27242"/>
                        <a:pt x="22384" y="25527"/>
                      </a:cubicBezTo>
                      <a:cubicBezTo>
                        <a:pt x="22765" y="23813"/>
                        <a:pt x="22955" y="22003"/>
                        <a:pt x="22955" y="20098"/>
                      </a:cubicBezTo>
                      <a:cubicBezTo>
                        <a:pt x="22955" y="18193"/>
                        <a:pt x="22765" y="16383"/>
                        <a:pt x="22384" y="14669"/>
                      </a:cubicBezTo>
                      <a:cubicBezTo>
                        <a:pt x="22003" y="12954"/>
                        <a:pt x="21526" y="11335"/>
                        <a:pt x="20765" y="10001"/>
                      </a:cubicBezTo>
                      <a:cubicBezTo>
                        <a:pt x="20002" y="8668"/>
                        <a:pt x="19145" y="7525"/>
                        <a:pt x="18002" y="6763"/>
                      </a:cubicBezTo>
                      <a:cubicBezTo>
                        <a:pt x="16859" y="6001"/>
                        <a:pt x="15526" y="5525"/>
                        <a:pt x="14002" y="5525"/>
                      </a:cubicBezTo>
                      <a:cubicBezTo>
                        <a:pt x="12478" y="5525"/>
                        <a:pt x="11144" y="5906"/>
                        <a:pt x="10001" y="67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D15B384-7144-4A40-A5C6-93438A821692}"/>
                    </a:ext>
                  </a:extLst>
                </p:cNvPr>
                <p:cNvSpPr/>
                <p:nvPr/>
              </p:nvSpPr>
              <p:spPr>
                <a:xfrm>
                  <a:off x="1341863" y="6592252"/>
                  <a:ext cx="20002" cy="38481"/>
                </a:xfrm>
                <a:custGeom>
                  <a:avLst/>
                  <a:gdLst>
                    <a:gd name="connsiteX0" fmla="*/ 0 w 20002"/>
                    <a:gd name="connsiteY0" fmla="*/ 0 h 38481"/>
                    <a:gd name="connsiteX1" fmla="*/ 5144 w 20002"/>
                    <a:gd name="connsiteY1" fmla="*/ 0 h 38481"/>
                    <a:gd name="connsiteX2" fmla="*/ 5144 w 20002"/>
                    <a:gd name="connsiteY2" fmla="*/ 32671 h 38481"/>
                    <a:gd name="connsiteX3" fmla="*/ 20003 w 20002"/>
                    <a:gd name="connsiteY3" fmla="*/ 32671 h 38481"/>
                    <a:gd name="connsiteX4" fmla="*/ 20003 w 20002"/>
                    <a:gd name="connsiteY4" fmla="*/ 38481 h 38481"/>
                    <a:gd name="connsiteX5" fmla="*/ 0 w 20002"/>
                    <a:gd name="connsiteY5" fmla="*/ 38481 h 38481"/>
                    <a:gd name="connsiteX6" fmla="*/ 0 w 20002"/>
                    <a:gd name="connsiteY6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2671"/>
                      </a:lnTo>
                      <a:lnTo>
                        <a:pt x="20003" y="32671"/>
                      </a:lnTo>
                      <a:lnTo>
                        <a:pt x="2000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48A507C1-9E4E-CD42-A0EF-D72EA0174014}"/>
                    </a:ext>
                  </a:extLst>
                </p:cNvPr>
                <p:cNvSpPr/>
                <p:nvPr/>
              </p:nvSpPr>
              <p:spPr>
                <a:xfrm>
                  <a:off x="1365104" y="6592252"/>
                  <a:ext cx="24193" cy="39338"/>
                </a:xfrm>
                <a:custGeom>
                  <a:avLst/>
                  <a:gdLst>
                    <a:gd name="connsiteX0" fmla="*/ 0 w 24193"/>
                    <a:gd name="connsiteY0" fmla="*/ 0 h 39338"/>
                    <a:gd name="connsiteX1" fmla="*/ 5144 w 24193"/>
                    <a:gd name="connsiteY1" fmla="*/ 0 h 39338"/>
                    <a:gd name="connsiteX2" fmla="*/ 5144 w 24193"/>
                    <a:gd name="connsiteY2" fmla="*/ 22384 h 39338"/>
                    <a:gd name="connsiteX3" fmla="*/ 5334 w 24193"/>
                    <a:gd name="connsiteY3" fmla="*/ 26670 h 39338"/>
                    <a:gd name="connsiteX4" fmla="*/ 6191 w 24193"/>
                    <a:gd name="connsiteY4" fmla="*/ 30004 h 39338"/>
                    <a:gd name="connsiteX5" fmla="*/ 8287 w 24193"/>
                    <a:gd name="connsiteY5" fmla="*/ 32576 h 39338"/>
                    <a:gd name="connsiteX6" fmla="*/ 12097 w 24193"/>
                    <a:gd name="connsiteY6" fmla="*/ 33528 h 39338"/>
                    <a:gd name="connsiteX7" fmla="*/ 15907 w 24193"/>
                    <a:gd name="connsiteY7" fmla="*/ 32576 h 39338"/>
                    <a:gd name="connsiteX8" fmla="*/ 18002 w 24193"/>
                    <a:gd name="connsiteY8" fmla="*/ 30004 h 39338"/>
                    <a:gd name="connsiteX9" fmla="*/ 18860 w 24193"/>
                    <a:gd name="connsiteY9" fmla="*/ 26670 h 39338"/>
                    <a:gd name="connsiteX10" fmla="*/ 19050 w 24193"/>
                    <a:gd name="connsiteY10" fmla="*/ 22384 h 39338"/>
                    <a:gd name="connsiteX11" fmla="*/ 19050 w 24193"/>
                    <a:gd name="connsiteY11" fmla="*/ 0 h 39338"/>
                    <a:gd name="connsiteX12" fmla="*/ 24194 w 24193"/>
                    <a:gd name="connsiteY12" fmla="*/ 0 h 39338"/>
                    <a:gd name="connsiteX13" fmla="*/ 24194 w 24193"/>
                    <a:gd name="connsiteY13" fmla="*/ 24575 h 39338"/>
                    <a:gd name="connsiteX14" fmla="*/ 20955 w 24193"/>
                    <a:gd name="connsiteY14" fmla="*/ 35528 h 39338"/>
                    <a:gd name="connsiteX15" fmla="*/ 12192 w 24193"/>
                    <a:gd name="connsiteY15" fmla="*/ 39338 h 39338"/>
                    <a:gd name="connsiteX16" fmla="*/ 3429 w 24193"/>
                    <a:gd name="connsiteY16" fmla="*/ 35528 h 39338"/>
                    <a:gd name="connsiteX17" fmla="*/ 190 w 24193"/>
                    <a:gd name="connsiteY17" fmla="*/ 24575 h 39338"/>
                    <a:gd name="connsiteX18" fmla="*/ 190 w 24193"/>
                    <a:gd name="connsiteY18" fmla="*/ 0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193" h="39338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22384"/>
                      </a:lnTo>
                      <a:cubicBezTo>
                        <a:pt x="5144" y="24098"/>
                        <a:pt x="5144" y="25527"/>
                        <a:pt x="5334" y="26670"/>
                      </a:cubicBezTo>
                      <a:cubicBezTo>
                        <a:pt x="5429" y="27813"/>
                        <a:pt x="5715" y="28956"/>
                        <a:pt x="6191" y="30004"/>
                      </a:cubicBezTo>
                      <a:cubicBezTo>
                        <a:pt x="6667" y="31052"/>
                        <a:pt x="7334" y="31909"/>
                        <a:pt x="8287" y="32576"/>
                      </a:cubicBezTo>
                      <a:cubicBezTo>
                        <a:pt x="9239" y="33242"/>
                        <a:pt x="10477" y="33528"/>
                        <a:pt x="12097" y="33528"/>
                      </a:cubicBezTo>
                      <a:cubicBezTo>
                        <a:pt x="13716" y="33528"/>
                        <a:pt x="14859" y="33242"/>
                        <a:pt x="15907" y="32576"/>
                      </a:cubicBezTo>
                      <a:cubicBezTo>
                        <a:pt x="16859" y="31909"/>
                        <a:pt x="17526" y="31052"/>
                        <a:pt x="18002" y="30004"/>
                      </a:cubicBezTo>
                      <a:cubicBezTo>
                        <a:pt x="18479" y="28956"/>
                        <a:pt x="18764" y="27813"/>
                        <a:pt x="18860" y="26670"/>
                      </a:cubicBezTo>
                      <a:cubicBezTo>
                        <a:pt x="18955" y="25527"/>
                        <a:pt x="19050" y="24003"/>
                        <a:pt x="19050" y="22384"/>
                      </a:cubicBezTo>
                      <a:lnTo>
                        <a:pt x="19050" y="0"/>
                      </a:lnTo>
                      <a:lnTo>
                        <a:pt x="24194" y="0"/>
                      </a:lnTo>
                      <a:lnTo>
                        <a:pt x="24194" y="24575"/>
                      </a:lnTo>
                      <a:cubicBezTo>
                        <a:pt x="24194" y="29432"/>
                        <a:pt x="23146" y="33052"/>
                        <a:pt x="20955" y="35528"/>
                      </a:cubicBezTo>
                      <a:cubicBezTo>
                        <a:pt x="18764" y="38005"/>
                        <a:pt x="15907" y="39338"/>
                        <a:pt x="12192" y="39338"/>
                      </a:cubicBezTo>
                      <a:cubicBezTo>
                        <a:pt x="8477" y="39338"/>
                        <a:pt x="5525" y="38100"/>
                        <a:pt x="3429" y="35528"/>
                      </a:cubicBezTo>
                      <a:cubicBezTo>
                        <a:pt x="1238" y="33052"/>
                        <a:pt x="190" y="29337"/>
                        <a:pt x="190" y="24575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3255E6E9-B5B8-DF4B-8C37-9DCDB89EC81E}"/>
                    </a:ext>
                  </a:extLst>
                </p:cNvPr>
                <p:cNvSpPr/>
                <p:nvPr/>
              </p:nvSpPr>
              <p:spPr>
                <a:xfrm>
                  <a:off x="1392250" y="6592252"/>
                  <a:ext cx="23717" cy="38481"/>
                </a:xfrm>
                <a:custGeom>
                  <a:avLst/>
                  <a:gdLst>
                    <a:gd name="connsiteX0" fmla="*/ 0 w 23717"/>
                    <a:gd name="connsiteY0" fmla="*/ 0 h 38481"/>
                    <a:gd name="connsiteX1" fmla="*/ 23717 w 23717"/>
                    <a:gd name="connsiteY1" fmla="*/ 0 h 38481"/>
                    <a:gd name="connsiteX2" fmla="*/ 23717 w 23717"/>
                    <a:gd name="connsiteY2" fmla="*/ 5810 h 38481"/>
                    <a:gd name="connsiteX3" fmla="*/ 14383 w 23717"/>
                    <a:gd name="connsiteY3" fmla="*/ 5810 h 38481"/>
                    <a:gd name="connsiteX4" fmla="*/ 14383 w 23717"/>
                    <a:gd name="connsiteY4" fmla="*/ 38481 h 38481"/>
                    <a:gd name="connsiteX5" fmla="*/ 9239 w 23717"/>
                    <a:gd name="connsiteY5" fmla="*/ 38481 h 38481"/>
                    <a:gd name="connsiteX6" fmla="*/ 9239 w 23717"/>
                    <a:gd name="connsiteY6" fmla="*/ 5810 h 38481"/>
                    <a:gd name="connsiteX7" fmla="*/ 0 w 23717"/>
                    <a:gd name="connsiteY7" fmla="*/ 5810 h 38481"/>
                    <a:gd name="connsiteX8" fmla="*/ 0 w 23717"/>
                    <a:gd name="connsiteY8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38481">
                      <a:moveTo>
                        <a:pt x="0" y="0"/>
                      </a:moveTo>
                      <a:lnTo>
                        <a:pt x="23717" y="0"/>
                      </a:lnTo>
                      <a:lnTo>
                        <a:pt x="23717" y="5810"/>
                      </a:lnTo>
                      <a:lnTo>
                        <a:pt x="14383" y="5810"/>
                      </a:lnTo>
                      <a:lnTo>
                        <a:pt x="14383" y="38481"/>
                      </a:lnTo>
                      <a:lnTo>
                        <a:pt x="9239" y="38481"/>
                      </a:lnTo>
                      <a:lnTo>
                        <a:pt x="9239" y="5810"/>
                      </a:lnTo>
                      <a:lnTo>
                        <a:pt x="0" y="5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DD5064E-F672-6943-9E0D-3B927AB7BF32}"/>
                    </a:ext>
                  </a:extLst>
                </p:cNvPr>
                <p:cNvSpPr/>
                <p:nvPr/>
              </p:nvSpPr>
              <p:spPr>
                <a:xfrm>
                  <a:off x="1419301" y="6592252"/>
                  <a:ext cx="5143" cy="38481"/>
                </a:xfrm>
                <a:custGeom>
                  <a:avLst/>
                  <a:gdLst>
                    <a:gd name="connsiteX0" fmla="*/ 0 w 5143"/>
                    <a:gd name="connsiteY0" fmla="*/ 0 h 38481"/>
                    <a:gd name="connsiteX1" fmla="*/ 5144 w 5143"/>
                    <a:gd name="connsiteY1" fmla="*/ 0 h 38481"/>
                    <a:gd name="connsiteX2" fmla="*/ 5144 w 5143"/>
                    <a:gd name="connsiteY2" fmla="*/ 38481 h 38481"/>
                    <a:gd name="connsiteX3" fmla="*/ 0 w 5143"/>
                    <a:gd name="connsiteY3" fmla="*/ 38481 h 38481"/>
                    <a:gd name="connsiteX4" fmla="*/ 0 w 5143"/>
                    <a:gd name="connsiteY4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79441CC-E5B1-2341-BE4F-B25180072461}"/>
                    </a:ext>
                  </a:extLst>
                </p:cNvPr>
                <p:cNvSpPr/>
                <p:nvPr/>
              </p:nvSpPr>
              <p:spPr>
                <a:xfrm>
                  <a:off x="1429207" y="6591395"/>
                  <a:ext cx="28003" cy="40386"/>
                </a:xfrm>
                <a:custGeom>
                  <a:avLst/>
                  <a:gdLst>
                    <a:gd name="connsiteX0" fmla="*/ 19812 w 28003"/>
                    <a:gd name="connsiteY0" fmla="*/ 1524 h 40386"/>
                    <a:gd name="connsiteX1" fmla="*/ 24289 w 28003"/>
                    <a:gd name="connsiteY1" fmla="*/ 5906 h 40386"/>
                    <a:gd name="connsiteX2" fmla="*/ 27051 w 28003"/>
                    <a:gd name="connsiteY2" fmla="*/ 12383 h 40386"/>
                    <a:gd name="connsiteX3" fmla="*/ 28003 w 28003"/>
                    <a:gd name="connsiteY3" fmla="*/ 20193 h 40386"/>
                    <a:gd name="connsiteX4" fmla="*/ 27051 w 28003"/>
                    <a:gd name="connsiteY4" fmla="*/ 28004 h 40386"/>
                    <a:gd name="connsiteX5" fmla="*/ 24289 w 28003"/>
                    <a:gd name="connsiteY5" fmla="*/ 34481 h 40386"/>
                    <a:gd name="connsiteX6" fmla="*/ 19812 w 28003"/>
                    <a:gd name="connsiteY6" fmla="*/ 38862 h 40386"/>
                    <a:gd name="connsiteX7" fmla="*/ 14002 w 28003"/>
                    <a:gd name="connsiteY7" fmla="*/ 40386 h 40386"/>
                    <a:gd name="connsiteX8" fmla="*/ 8192 w 28003"/>
                    <a:gd name="connsiteY8" fmla="*/ 38862 h 40386"/>
                    <a:gd name="connsiteX9" fmla="*/ 3715 w 28003"/>
                    <a:gd name="connsiteY9" fmla="*/ 34481 h 40386"/>
                    <a:gd name="connsiteX10" fmla="*/ 952 w 28003"/>
                    <a:gd name="connsiteY10" fmla="*/ 28004 h 40386"/>
                    <a:gd name="connsiteX11" fmla="*/ 0 w 28003"/>
                    <a:gd name="connsiteY11" fmla="*/ 20193 h 40386"/>
                    <a:gd name="connsiteX12" fmla="*/ 952 w 28003"/>
                    <a:gd name="connsiteY12" fmla="*/ 12383 h 40386"/>
                    <a:gd name="connsiteX13" fmla="*/ 3715 w 28003"/>
                    <a:gd name="connsiteY13" fmla="*/ 5906 h 40386"/>
                    <a:gd name="connsiteX14" fmla="*/ 8192 w 28003"/>
                    <a:gd name="connsiteY14" fmla="*/ 1524 h 40386"/>
                    <a:gd name="connsiteX15" fmla="*/ 14002 w 28003"/>
                    <a:gd name="connsiteY15" fmla="*/ 0 h 40386"/>
                    <a:gd name="connsiteX16" fmla="*/ 19812 w 28003"/>
                    <a:gd name="connsiteY16" fmla="*/ 1524 h 40386"/>
                    <a:gd name="connsiteX17" fmla="*/ 10001 w 28003"/>
                    <a:gd name="connsiteY17" fmla="*/ 6668 h 40386"/>
                    <a:gd name="connsiteX18" fmla="*/ 7239 w 28003"/>
                    <a:gd name="connsiteY18" fmla="*/ 9906 h 40386"/>
                    <a:gd name="connsiteX19" fmla="*/ 5620 w 28003"/>
                    <a:gd name="connsiteY19" fmla="*/ 14573 h 40386"/>
                    <a:gd name="connsiteX20" fmla="*/ 5048 w 28003"/>
                    <a:gd name="connsiteY20" fmla="*/ 20098 h 40386"/>
                    <a:gd name="connsiteX21" fmla="*/ 5620 w 28003"/>
                    <a:gd name="connsiteY21" fmla="*/ 25527 h 40386"/>
                    <a:gd name="connsiteX22" fmla="*/ 7239 w 28003"/>
                    <a:gd name="connsiteY22" fmla="*/ 30194 h 40386"/>
                    <a:gd name="connsiteX23" fmla="*/ 10001 w 28003"/>
                    <a:gd name="connsiteY23" fmla="*/ 33528 h 40386"/>
                    <a:gd name="connsiteX24" fmla="*/ 14002 w 28003"/>
                    <a:gd name="connsiteY24" fmla="*/ 34766 h 40386"/>
                    <a:gd name="connsiteX25" fmla="*/ 17907 w 28003"/>
                    <a:gd name="connsiteY25" fmla="*/ 33528 h 40386"/>
                    <a:gd name="connsiteX26" fmla="*/ 20669 w 28003"/>
                    <a:gd name="connsiteY26" fmla="*/ 30194 h 40386"/>
                    <a:gd name="connsiteX27" fmla="*/ 22288 w 28003"/>
                    <a:gd name="connsiteY27" fmla="*/ 25527 h 40386"/>
                    <a:gd name="connsiteX28" fmla="*/ 22860 w 28003"/>
                    <a:gd name="connsiteY28" fmla="*/ 20098 h 40386"/>
                    <a:gd name="connsiteX29" fmla="*/ 22288 w 28003"/>
                    <a:gd name="connsiteY29" fmla="*/ 14669 h 40386"/>
                    <a:gd name="connsiteX30" fmla="*/ 20669 w 28003"/>
                    <a:gd name="connsiteY30" fmla="*/ 10001 h 40386"/>
                    <a:gd name="connsiteX31" fmla="*/ 17907 w 28003"/>
                    <a:gd name="connsiteY31" fmla="*/ 6763 h 40386"/>
                    <a:gd name="connsiteX32" fmla="*/ 14002 w 28003"/>
                    <a:gd name="connsiteY32" fmla="*/ 5525 h 40386"/>
                    <a:gd name="connsiteX33" fmla="*/ 10001 w 28003"/>
                    <a:gd name="connsiteY33" fmla="*/ 676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8003" h="40386">
                      <a:moveTo>
                        <a:pt x="19812" y="1524"/>
                      </a:moveTo>
                      <a:cubicBezTo>
                        <a:pt x="21526" y="2572"/>
                        <a:pt x="23050" y="4001"/>
                        <a:pt x="24289" y="5906"/>
                      </a:cubicBezTo>
                      <a:cubicBezTo>
                        <a:pt x="25527" y="7715"/>
                        <a:pt x="26479" y="9906"/>
                        <a:pt x="27051" y="12383"/>
                      </a:cubicBezTo>
                      <a:cubicBezTo>
                        <a:pt x="27718" y="14859"/>
                        <a:pt x="28003" y="17431"/>
                        <a:pt x="28003" y="20193"/>
                      </a:cubicBezTo>
                      <a:cubicBezTo>
                        <a:pt x="28003" y="22955"/>
                        <a:pt x="27718" y="25527"/>
                        <a:pt x="27051" y="28004"/>
                      </a:cubicBezTo>
                      <a:cubicBezTo>
                        <a:pt x="26384" y="30480"/>
                        <a:pt x="25432" y="32576"/>
                        <a:pt x="24289" y="34481"/>
                      </a:cubicBezTo>
                      <a:cubicBezTo>
                        <a:pt x="23050" y="36290"/>
                        <a:pt x="21622" y="37814"/>
                        <a:pt x="19812" y="38862"/>
                      </a:cubicBezTo>
                      <a:cubicBezTo>
                        <a:pt x="18097" y="39910"/>
                        <a:pt x="16097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6"/>
                        <a:pt x="3715" y="34481"/>
                      </a:cubicBezTo>
                      <a:cubicBezTo>
                        <a:pt x="2476" y="32671"/>
                        <a:pt x="1524" y="30480"/>
                        <a:pt x="952" y="28004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2" y="12383"/>
                      </a:cubicBezTo>
                      <a:cubicBezTo>
                        <a:pt x="1619" y="9906"/>
                        <a:pt x="2476" y="7811"/>
                        <a:pt x="3715" y="5906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6097" y="0"/>
                        <a:pt x="18097" y="476"/>
                        <a:pt x="19812" y="1524"/>
                      </a:cubicBezTo>
                      <a:close/>
                      <a:moveTo>
                        <a:pt x="10001" y="6668"/>
                      </a:moveTo>
                      <a:cubicBezTo>
                        <a:pt x="8858" y="7430"/>
                        <a:pt x="7906" y="8573"/>
                        <a:pt x="7239" y="9906"/>
                      </a:cubicBezTo>
                      <a:cubicBezTo>
                        <a:pt x="6477" y="11240"/>
                        <a:pt x="6001" y="12859"/>
                        <a:pt x="5620" y="14573"/>
                      </a:cubicBezTo>
                      <a:cubicBezTo>
                        <a:pt x="5239" y="16288"/>
                        <a:pt x="5048" y="18193"/>
                        <a:pt x="5048" y="20098"/>
                      </a:cubicBezTo>
                      <a:cubicBezTo>
                        <a:pt x="5048" y="22003"/>
                        <a:pt x="5239" y="23813"/>
                        <a:pt x="5620" y="25527"/>
                      </a:cubicBezTo>
                      <a:cubicBezTo>
                        <a:pt x="6001" y="27242"/>
                        <a:pt x="6477" y="28861"/>
                        <a:pt x="7239" y="30194"/>
                      </a:cubicBezTo>
                      <a:cubicBezTo>
                        <a:pt x="8001" y="31623"/>
                        <a:pt x="8858" y="32671"/>
                        <a:pt x="10001" y="33528"/>
                      </a:cubicBezTo>
                      <a:cubicBezTo>
                        <a:pt x="11144" y="34290"/>
                        <a:pt x="12478" y="34766"/>
                        <a:pt x="14002" y="34766"/>
                      </a:cubicBezTo>
                      <a:cubicBezTo>
                        <a:pt x="15526" y="34766"/>
                        <a:pt x="16859" y="34385"/>
                        <a:pt x="17907" y="33528"/>
                      </a:cubicBezTo>
                      <a:cubicBezTo>
                        <a:pt x="19050" y="32766"/>
                        <a:pt x="20002" y="31623"/>
                        <a:pt x="20669" y="30194"/>
                      </a:cubicBezTo>
                      <a:cubicBezTo>
                        <a:pt x="21431" y="28861"/>
                        <a:pt x="21907" y="27242"/>
                        <a:pt x="22288" y="25527"/>
                      </a:cubicBezTo>
                      <a:cubicBezTo>
                        <a:pt x="22669" y="23813"/>
                        <a:pt x="22860" y="22003"/>
                        <a:pt x="22860" y="20098"/>
                      </a:cubicBezTo>
                      <a:cubicBezTo>
                        <a:pt x="22860" y="18193"/>
                        <a:pt x="22669" y="16383"/>
                        <a:pt x="22288" y="14669"/>
                      </a:cubicBezTo>
                      <a:cubicBezTo>
                        <a:pt x="21907" y="12954"/>
                        <a:pt x="21431" y="11335"/>
                        <a:pt x="20669" y="10001"/>
                      </a:cubicBezTo>
                      <a:cubicBezTo>
                        <a:pt x="19907" y="8668"/>
                        <a:pt x="19050" y="7525"/>
                        <a:pt x="17907" y="6763"/>
                      </a:cubicBezTo>
                      <a:cubicBezTo>
                        <a:pt x="16764" y="6001"/>
                        <a:pt x="15430" y="5525"/>
                        <a:pt x="14002" y="5525"/>
                      </a:cubicBezTo>
                      <a:cubicBezTo>
                        <a:pt x="12573" y="5525"/>
                        <a:pt x="11144" y="5906"/>
                        <a:pt x="10001" y="67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9C029C0-8F1D-774E-A366-A53F465AF86A}"/>
                    </a:ext>
                  </a:extLst>
                </p:cNvPr>
                <p:cNvSpPr/>
                <p:nvPr/>
              </p:nvSpPr>
              <p:spPr>
                <a:xfrm>
                  <a:off x="1461592" y="6592252"/>
                  <a:ext cx="23717" cy="38481"/>
                </a:xfrm>
                <a:custGeom>
                  <a:avLst/>
                  <a:gdLst>
                    <a:gd name="connsiteX0" fmla="*/ 95 w 23717"/>
                    <a:gd name="connsiteY0" fmla="*/ 0 h 38481"/>
                    <a:gd name="connsiteX1" fmla="*/ 5525 w 23717"/>
                    <a:gd name="connsiteY1" fmla="*/ 0 h 38481"/>
                    <a:gd name="connsiteX2" fmla="*/ 18860 w 23717"/>
                    <a:gd name="connsiteY2" fmla="*/ 28289 h 38481"/>
                    <a:gd name="connsiteX3" fmla="*/ 18860 w 23717"/>
                    <a:gd name="connsiteY3" fmla="*/ 28289 h 38481"/>
                    <a:gd name="connsiteX4" fmla="*/ 18860 w 23717"/>
                    <a:gd name="connsiteY4" fmla="*/ 0 h 38481"/>
                    <a:gd name="connsiteX5" fmla="*/ 23717 w 23717"/>
                    <a:gd name="connsiteY5" fmla="*/ 0 h 38481"/>
                    <a:gd name="connsiteX6" fmla="*/ 23717 w 23717"/>
                    <a:gd name="connsiteY6" fmla="*/ 38481 h 38481"/>
                    <a:gd name="connsiteX7" fmla="*/ 18288 w 23717"/>
                    <a:gd name="connsiteY7" fmla="*/ 38481 h 38481"/>
                    <a:gd name="connsiteX8" fmla="*/ 4953 w 23717"/>
                    <a:gd name="connsiteY8" fmla="*/ 10192 h 38481"/>
                    <a:gd name="connsiteX9" fmla="*/ 4858 w 23717"/>
                    <a:gd name="connsiteY9" fmla="*/ 10192 h 38481"/>
                    <a:gd name="connsiteX10" fmla="*/ 4858 w 23717"/>
                    <a:gd name="connsiteY10" fmla="*/ 38481 h 38481"/>
                    <a:gd name="connsiteX11" fmla="*/ 0 w 23717"/>
                    <a:gd name="connsiteY11" fmla="*/ 38481 h 38481"/>
                    <a:gd name="connsiteX12" fmla="*/ 0 w 23717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717" h="38481">
                      <a:moveTo>
                        <a:pt x="95" y="0"/>
                      </a:moveTo>
                      <a:lnTo>
                        <a:pt x="5525" y="0"/>
                      </a:lnTo>
                      <a:lnTo>
                        <a:pt x="18860" y="28289"/>
                      </a:lnTo>
                      <a:lnTo>
                        <a:pt x="18860" y="28289"/>
                      </a:lnTo>
                      <a:lnTo>
                        <a:pt x="18860" y="0"/>
                      </a:lnTo>
                      <a:lnTo>
                        <a:pt x="23717" y="0"/>
                      </a:lnTo>
                      <a:lnTo>
                        <a:pt x="23717" y="38481"/>
                      </a:lnTo>
                      <a:lnTo>
                        <a:pt x="18288" y="38481"/>
                      </a:lnTo>
                      <a:lnTo>
                        <a:pt x="4953" y="10192"/>
                      </a:lnTo>
                      <a:lnTo>
                        <a:pt x="4858" y="10192"/>
                      </a:lnTo>
                      <a:lnTo>
                        <a:pt x="4858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747CFD0-F73B-F742-9487-0FC73D055AE0}"/>
                    </a:ext>
                  </a:extLst>
                </p:cNvPr>
                <p:cNvSpPr/>
                <p:nvPr/>
              </p:nvSpPr>
              <p:spPr>
                <a:xfrm>
                  <a:off x="1489881" y="6591490"/>
                  <a:ext cx="23812" cy="40290"/>
                </a:xfrm>
                <a:custGeom>
                  <a:avLst/>
                  <a:gdLst>
                    <a:gd name="connsiteX0" fmla="*/ 4953 w 23812"/>
                    <a:gd name="connsiteY0" fmla="*/ 26479 h 40290"/>
                    <a:gd name="connsiteX1" fmla="*/ 7049 w 23812"/>
                    <a:gd name="connsiteY1" fmla="*/ 32671 h 40290"/>
                    <a:gd name="connsiteX2" fmla="*/ 12383 w 23812"/>
                    <a:gd name="connsiteY2" fmla="*/ 34671 h 40290"/>
                    <a:gd name="connsiteX3" fmla="*/ 17050 w 23812"/>
                    <a:gd name="connsiteY3" fmla="*/ 32956 h 40290"/>
                    <a:gd name="connsiteX4" fmla="*/ 18574 w 23812"/>
                    <a:gd name="connsiteY4" fmla="*/ 28861 h 40290"/>
                    <a:gd name="connsiteX5" fmla="*/ 17907 w 23812"/>
                    <a:gd name="connsiteY5" fmla="*/ 25718 h 40290"/>
                    <a:gd name="connsiteX6" fmla="*/ 16193 w 23812"/>
                    <a:gd name="connsiteY6" fmla="*/ 24098 h 40290"/>
                    <a:gd name="connsiteX7" fmla="*/ 11335 w 23812"/>
                    <a:gd name="connsiteY7" fmla="*/ 22289 h 40290"/>
                    <a:gd name="connsiteX8" fmla="*/ 7429 w 23812"/>
                    <a:gd name="connsiteY8" fmla="*/ 20955 h 40290"/>
                    <a:gd name="connsiteX9" fmla="*/ 2477 w 23812"/>
                    <a:gd name="connsiteY9" fmla="*/ 17145 h 40290"/>
                    <a:gd name="connsiteX10" fmla="*/ 952 w 23812"/>
                    <a:gd name="connsiteY10" fmla="*/ 11240 h 40290"/>
                    <a:gd name="connsiteX11" fmla="*/ 1810 w 23812"/>
                    <a:gd name="connsiteY11" fmla="*/ 6286 h 40290"/>
                    <a:gd name="connsiteX12" fmla="*/ 4191 w 23812"/>
                    <a:gd name="connsiteY12" fmla="*/ 2762 h 40290"/>
                    <a:gd name="connsiteX13" fmla="*/ 7620 w 23812"/>
                    <a:gd name="connsiteY13" fmla="*/ 667 h 40290"/>
                    <a:gd name="connsiteX14" fmla="*/ 11621 w 23812"/>
                    <a:gd name="connsiteY14" fmla="*/ 0 h 40290"/>
                    <a:gd name="connsiteX15" fmla="*/ 16002 w 23812"/>
                    <a:gd name="connsiteY15" fmla="*/ 762 h 40290"/>
                    <a:gd name="connsiteX16" fmla="*/ 19622 w 23812"/>
                    <a:gd name="connsiteY16" fmla="*/ 3143 h 40290"/>
                    <a:gd name="connsiteX17" fmla="*/ 22003 w 23812"/>
                    <a:gd name="connsiteY17" fmla="*/ 7048 h 40290"/>
                    <a:gd name="connsiteX18" fmla="*/ 22860 w 23812"/>
                    <a:gd name="connsiteY18" fmla="*/ 12287 h 40290"/>
                    <a:gd name="connsiteX19" fmla="*/ 17717 w 23812"/>
                    <a:gd name="connsiteY19" fmla="*/ 12287 h 40290"/>
                    <a:gd name="connsiteX20" fmla="*/ 15907 w 23812"/>
                    <a:gd name="connsiteY20" fmla="*/ 7144 h 40290"/>
                    <a:gd name="connsiteX21" fmla="*/ 11430 w 23812"/>
                    <a:gd name="connsiteY21" fmla="*/ 5524 h 40290"/>
                    <a:gd name="connsiteX22" fmla="*/ 9525 w 23812"/>
                    <a:gd name="connsiteY22" fmla="*/ 5810 h 40290"/>
                    <a:gd name="connsiteX23" fmla="*/ 7810 w 23812"/>
                    <a:gd name="connsiteY23" fmla="*/ 6668 h 40290"/>
                    <a:gd name="connsiteX24" fmla="*/ 6572 w 23812"/>
                    <a:gd name="connsiteY24" fmla="*/ 8192 h 40290"/>
                    <a:gd name="connsiteX25" fmla="*/ 6096 w 23812"/>
                    <a:gd name="connsiteY25" fmla="*/ 10573 h 40290"/>
                    <a:gd name="connsiteX26" fmla="*/ 7049 w 23812"/>
                    <a:gd name="connsiteY26" fmla="*/ 13716 h 40290"/>
                    <a:gd name="connsiteX27" fmla="*/ 9620 w 23812"/>
                    <a:gd name="connsiteY27" fmla="*/ 15526 h 40290"/>
                    <a:gd name="connsiteX28" fmla="*/ 10763 w 23812"/>
                    <a:gd name="connsiteY28" fmla="*/ 15907 h 40290"/>
                    <a:gd name="connsiteX29" fmla="*/ 14192 w 23812"/>
                    <a:gd name="connsiteY29" fmla="*/ 17145 h 40290"/>
                    <a:gd name="connsiteX30" fmla="*/ 16764 w 23812"/>
                    <a:gd name="connsiteY30" fmla="*/ 18002 h 40290"/>
                    <a:gd name="connsiteX31" fmla="*/ 18098 w 23812"/>
                    <a:gd name="connsiteY31" fmla="*/ 18478 h 40290"/>
                    <a:gd name="connsiteX32" fmla="*/ 22289 w 23812"/>
                    <a:gd name="connsiteY32" fmla="*/ 22289 h 40290"/>
                    <a:gd name="connsiteX33" fmla="*/ 23813 w 23812"/>
                    <a:gd name="connsiteY33" fmla="*/ 28194 h 40290"/>
                    <a:gd name="connsiteX34" fmla="*/ 22860 w 23812"/>
                    <a:gd name="connsiteY34" fmla="*/ 33623 h 40290"/>
                    <a:gd name="connsiteX35" fmla="*/ 20288 w 23812"/>
                    <a:gd name="connsiteY35" fmla="*/ 37433 h 40290"/>
                    <a:gd name="connsiteX36" fmla="*/ 16574 w 23812"/>
                    <a:gd name="connsiteY36" fmla="*/ 39624 h 40290"/>
                    <a:gd name="connsiteX37" fmla="*/ 12192 w 23812"/>
                    <a:gd name="connsiteY37" fmla="*/ 40291 h 40290"/>
                    <a:gd name="connsiteX38" fmla="*/ 7429 w 23812"/>
                    <a:gd name="connsiteY38" fmla="*/ 39433 h 40290"/>
                    <a:gd name="connsiteX39" fmla="*/ 3524 w 23812"/>
                    <a:gd name="connsiteY39" fmla="*/ 36957 h 40290"/>
                    <a:gd name="connsiteX40" fmla="*/ 952 w 23812"/>
                    <a:gd name="connsiteY40" fmla="*/ 32671 h 40290"/>
                    <a:gd name="connsiteX41" fmla="*/ 0 w 23812"/>
                    <a:gd name="connsiteY41" fmla="*/ 26575 h 40290"/>
                    <a:gd name="connsiteX42" fmla="*/ 5144 w 23812"/>
                    <a:gd name="connsiteY42" fmla="*/ 26575 h 4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3812" h="40290">
                      <a:moveTo>
                        <a:pt x="4953" y="26479"/>
                      </a:moveTo>
                      <a:cubicBezTo>
                        <a:pt x="4953" y="29242"/>
                        <a:pt x="5620" y="31337"/>
                        <a:pt x="7049" y="32671"/>
                      </a:cubicBezTo>
                      <a:cubicBezTo>
                        <a:pt x="8382" y="34004"/>
                        <a:pt x="10192" y="34671"/>
                        <a:pt x="12383" y="34671"/>
                      </a:cubicBezTo>
                      <a:cubicBezTo>
                        <a:pt x="14573" y="34671"/>
                        <a:pt x="16002" y="34099"/>
                        <a:pt x="17050" y="32956"/>
                      </a:cubicBezTo>
                      <a:cubicBezTo>
                        <a:pt x="18098" y="31814"/>
                        <a:pt x="18574" y="30480"/>
                        <a:pt x="18574" y="28861"/>
                      </a:cubicBezTo>
                      <a:cubicBezTo>
                        <a:pt x="18574" y="27527"/>
                        <a:pt x="18383" y="26479"/>
                        <a:pt x="17907" y="25718"/>
                      </a:cubicBezTo>
                      <a:cubicBezTo>
                        <a:pt x="17431" y="24955"/>
                        <a:pt x="16859" y="24479"/>
                        <a:pt x="16193" y="24098"/>
                      </a:cubicBezTo>
                      <a:cubicBezTo>
                        <a:pt x="15335" y="23622"/>
                        <a:pt x="13716" y="23050"/>
                        <a:pt x="11335" y="22289"/>
                      </a:cubicBezTo>
                      <a:cubicBezTo>
                        <a:pt x="9525" y="21717"/>
                        <a:pt x="8192" y="21241"/>
                        <a:pt x="7429" y="20955"/>
                      </a:cubicBezTo>
                      <a:cubicBezTo>
                        <a:pt x="5144" y="20098"/>
                        <a:pt x="3429" y="18859"/>
                        <a:pt x="2477" y="17145"/>
                      </a:cubicBezTo>
                      <a:cubicBezTo>
                        <a:pt x="1524" y="15430"/>
                        <a:pt x="952" y="13430"/>
                        <a:pt x="952" y="11240"/>
                      </a:cubicBezTo>
                      <a:cubicBezTo>
                        <a:pt x="952" y="9334"/>
                        <a:pt x="1238" y="7715"/>
                        <a:pt x="1810" y="6286"/>
                      </a:cubicBezTo>
                      <a:cubicBezTo>
                        <a:pt x="2381" y="4858"/>
                        <a:pt x="3239" y="3715"/>
                        <a:pt x="4191" y="2762"/>
                      </a:cubicBezTo>
                      <a:cubicBezTo>
                        <a:pt x="5239" y="1810"/>
                        <a:pt x="6382" y="1143"/>
                        <a:pt x="7620" y="667"/>
                      </a:cubicBezTo>
                      <a:cubicBezTo>
                        <a:pt x="8858" y="191"/>
                        <a:pt x="10192" y="0"/>
                        <a:pt x="11621" y="0"/>
                      </a:cubicBezTo>
                      <a:cubicBezTo>
                        <a:pt x="13145" y="0"/>
                        <a:pt x="14669" y="286"/>
                        <a:pt x="16002" y="762"/>
                      </a:cubicBezTo>
                      <a:cubicBezTo>
                        <a:pt x="17335" y="1238"/>
                        <a:pt x="18574" y="2096"/>
                        <a:pt x="19622" y="3143"/>
                      </a:cubicBezTo>
                      <a:cubicBezTo>
                        <a:pt x="20669" y="4191"/>
                        <a:pt x="21431" y="5524"/>
                        <a:pt x="22003" y="7048"/>
                      </a:cubicBezTo>
                      <a:cubicBezTo>
                        <a:pt x="22574" y="8572"/>
                        <a:pt x="22860" y="10287"/>
                        <a:pt x="22860" y="12287"/>
                      </a:cubicBezTo>
                      <a:lnTo>
                        <a:pt x="17717" y="12287"/>
                      </a:lnTo>
                      <a:cubicBezTo>
                        <a:pt x="17621" y="9906"/>
                        <a:pt x="16954" y="8192"/>
                        <a:pt x="15907" y="7144"/>
                      </a:cubicBezTo>
                      <a:cubicBezTo>
                        <a:pt x="14764" y="6096"/>
                        <a:pt x="13335" y="5524"/>
                        <a:pt x="11430" y="5524"/>
                      </a:cubicBezTo>
                      <a:cubicBezTo>
                        <a:pt x="10763" y="5524"/>
                        <a:pt x="10097" y="5524"/>
                        <a:pt x="9525" y="5810"/>
                      </a:cubicBezTo>
                      <a:cubicBezTo>
                        <a:pt x="8954" y="6001"/>
                        <a:pt x="8382" y="6286"/>
                        <a:pt x="7810" y="6668"/>
                      </a:cubicBezTo>
                      <a:cubicBezTo>
                        <a:pt x="7239" y="7048"/>
                        <a:pt x="6858" y="7620"/>
                        <a:pt x="6572" y="8192"/>
                      </a:cubicBezTo>
                      <a:cubicBezTo>
                        <a:pt x="6287" y="8858"/>
                        <a:pt x="6096" y="9620"/>
                        <a:pt x="6096" y="10573"/>
                      </a:cubicBezTo>
                      <a:cubicBezTo>
                        <a:pt x="6096" y="11906"/>
                        <a:pt x="6382" y="12954"/>
                        <a:pt x="7049" y="13716"/>
                      </a:cubicBezTo>
                      <a:cubicBezTo>
                        <a:pt x="7620" y="14478"/>
                        <a:pt x="8477" y="15145"/>
                        <a:pt x="9620" y="15526"/>
                      </a:cubicBezTo>
                      <a:lnTo>
                        <a:pt x="10763" y="15907"/>
                      </a:lnTo>
                      <a:cubicBezTo>
                        <a:pt x="12002" y="16383"/>
                        <a:pt x="13145" y="16764"/>
                        <a:pt x="14192" y="17145"/>
                      </a:cubicBezTo>
                      <a:cubicBezTo>
                        <a:pt x="15240" y="17526"/>
                        <a:pt x="16097" y="17812"/>
                        <a:pt x="16764" y="18002"/>
                      </a:cubicBezTo>
                      <a:cubicBezTo>
                        <a:pt x="17431" y="18193"/>
                        <a:pt x="17812" y="18383"/>
                        <a:pt x="18098" y="18478"/>
                      </a:cubicBezTo>
                      <a:cubicBezTo>
                        <a:pt x="19907" y="19241"/>
                        <a:pt x="21336" y="20479"/>
                        <a:pt x="22289" y="22289"/>
                      </a:cubicBezTo>
                      <a:cubicBezTo>
                        <a:pt x="23241" y="24098"/>
                        <a:pt x="23813" y="26098"/>
                        <a:pt x="23813" y="28194"/>
                      </a:cubicBezTo>
                      <a:cubicBezTo>
                        <a:pt x="23813" y="30290"/>
                        <a:pt x="23527" y="32099"/>
                        <a:pt x="22860" y="33623"/>
                      </a:cubicBezTo>
                      <a:cubicBezTo>
                        <a:pt x="22193" y="35147"/>
                        <a:pt x="21336" y="36385"/>
                        <a:pt x="20288" y="37433"/>
                      </a:cubicBezTo>
                      <a:cubicBezTo>
                        <a:pt x="19241" y="38386"/>
                        <a:pt x="18002" y="39148"/>
                        <a:pt x="16574" y="39624"/>
                      </a:cubicBezTo>
                      <a:cubicBezTo>
                        <a:pt x="15145" y="40100"/>
                        <a:pt x="13716" y="40291"/>
                        <a:pt x="12192" y="40291"/>
                      </a:cubicBezTo>
                      <a:cubicBezTo>
                        <a:pt x="10477" y="40291"/>
                        <a:pt x="8954" y="40005"/>
                        <a:pt x="7429" y="39433"/>
                      </a:cubicBezTo>
                      <a:cubicBezTo>
                        <a:pt x="5906" y="38862"/>
                        <a:pt x="4667" y="38005"/>
                        <a:pt x="3524" y="36957"/>
                      </a:cubicBezTo>
                      <a:cubicBezTo>
                        <a:pt x="2381" y="35814"/>
                        <a:pt x="1524" y="34385"/>
                        <a:pt x="952" y="32671"/>
                      </a:cubicBezTo>
                      <a:cubicBezTo>
                        <a:pt x="286" y="30956"/>
                        <a:pt x="0" y="28861"/>
                        <a:pt x="0" y="26575"/>
                      </a:cubicBezTo>
                      <a:lnTo>
                        <a:pt x="5144" y="26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</p:grpSp>
        </p:grpSp>
        <p:grpSp>
          <p:nvGrpSpPr>
            <p:cNvPr id="64" name="Graphic 24">
              <a:extLst>
                <a:ext uri="{FF2B5EF4-FFF2-40B4-BE49-F238E27FC236}">
                  <a16:creationId xmlns:a16="http://schemas.microsoft.com/office/drawing/2014/main" id="{B2C0137F-8FB0-A743-B738-324A5A405EB7}"/>
                </a:ext>
              </a:extLst>
            </p:cNvPr>
            <p:cNvGrpSpPr/>
            <p:nvPr/>
          </p:nvGrpSpPr>
          <p:grpSpPr>
            <a:xfrm>
              <a:off x="9942747" y="6370796"/>
              <a:ext cx="1827561" cy="214598"/>
              <a:chOff x="9942747" y="6370796"/>
              <a:chExt cx="1827561" cy="214598"/>
            </a:xfrm>
            <a:solidFill>
              <a:srgbClr val="FFFFFF"/>
            </a:solidFill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28CE31B-E57A-9648-8AA8-C064BA6B22FF}"/>
                  </a:ext>
                </a:extLst>
              </p:cNvPr>
              <p:cNvSpPr/>
              <p:nvPr/>
            </p:nvSpPr>
            <p:spPr>
              <a:xfrm>
                <a:off x="9942747" y="6370891"/>
                <a:ext cx="118300" cy="214503"/>
              </a:xfrm>
              <a:custGeom>
                <a:avLst/>
                <a:gdLst>
                  <a:gd name="connsiteX0" fmla="*/ 25527 w 118300"/>
                  <a:gd name="connsiteY0" fmla="*/ 0 h 214503"/>
                  <a:gd name="connsiteX1" fmla="*/ 106299 w 118300"/>
                  <a:gd name="connsiteY1" fmla="*/ 0 h 214503"/>
                  <a:gd name="connsiteX2" fmla="*/ 43434 w 118300"/>
                  <a:gd name="connsiteY2" fmla="*/ 109156 h 214503"/>
                  <a:gd name="connsiteX3" fmla="*/ 0 w 118300"/>
                  <a:gd name="connsiteY3" fmla="*/ 109156 h 214503"/>
                  <a:gd name="connsiteX4" fmla="*/ 25622 w 118300"/>
                  <a:gd name="connsiteY4" fmla="*/ 0 h 214503"/>
                  <a:gd name="connsiteX5" fmla="*/ 18479 w 118300"/>
                  <a:gd name="connsiteY5" fmla="*/ 171355 h 214503"/>
                  <a:gd name="connsiteX6" fmla="*/ 43625 w 118300"/>
                  <a:gd name="connsiteY6" fmla="*/ 171355 h 214503"/>
                  <a:gd name="connsiteX7" fmla="*/ 118301 w 118300"/>
                  <a:gd name="connsiteY7" fmla="*/ 82677 h 214503"/>
                  <a:gd name="connsiteX8" fmla="*/ 70771 w 118300"/>
                  <a:gd name="connsiteY8" fmla="*/ 82677 h 214503"/>
                  <a:gd name="connsiteX9" fmla="*/ 18479 w 118300"/>
                  <a:gd name="connsiteY9" fmla="*/ 171355 h 214503"/>
                  <a:gd name="connsiteX10" fmla="*/ 2191 w 118300"/>
                  <a:gd name="connsiteY10" fmla="*/ 214503 h 214503"/>
                  <a:gd name="connsiteX11" fmla="*/ 60293 w 118300"/>
                  <a:gd name="connsiteY11" fmla="*/ 180213 h 214503"/>
                  <a:gd name="connsiteX12" fmla="*/ 2191 w 118300"/>
                  <a:gd name="connsiteY12" fmla="*/ 180213 h 214503"/>
                  <a:gd name="connsiteX13" fmla="*/ 2191 w 118300"/>
                  <a:gd name="connsiteY13" fmla="*/ 21450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300" h="214503">
                    <a:moveTo>
                      <a:pt x="25527" y="0"/>
                    </a:moveTo>
                    <a:lnTo>
                      <a:pt x="106299" y="0"/>
                    </a:lnTo>
                    <a:lnTo>
                      <a:pt x="43434" y="109156"/>
                    </a:lnTo>
                    <a:lnTo>
                      <a:pt x="0" y="109156"/>
                    </a:lnTo>
                    <a:lnTo>
                      <a:pt x="25622" y="0"/>
                    </a:lnTo>
                    <a:close/>
                    <a:moveTo>
                      <a:pt x="18479" y="171355"/>
                    </a:moveTo>
                    <a:lnTo>
                      <a:pt x="43625" y="171355"/>
                    </a:lnTo>
                    <a:lnTo>
                      <a:pt x="118301" y="82677"/>
                    </a:lnTo>
                    <a:lnTo>
                      <a:pt x="70771" y="82677"/>
                    </a:lnTo>
                    <a:lnTo>
                      <a:pt x="18479" y="171355"/>
                    </a:lnTo>
                    <a:close/>
                    <a:moveTo>
                      <a:pt x="2191" y="214503"/>
                    </a:moveTo>
                    <a:lnTo>
                      <a:pt x="60293" y="180213"/>
                    </a:lnTo>
                    <a:lnTo>
                      <a:pt x="2191" y="180213"/>
                    </a:lnTo>
                    <a:lnTo>
                      <a:pt x="2191" y="214503"/>
                    </a:ln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BF172898-9ECD-374E-8941-69D97ED3BF0F}"/>
                  </a:ext>
                </a:extLst>
              </p:cNvPr>
              <p:cNvSpPr/>
              <p:nvPr/>
            </p:nvSpPr>
            <p:spPr>
              <a:xfrm>
                <a:off x="10441286" y="6370796"/>
                <a:ext cx="170401" cy="214502"/>
              </a:xfrm>
              <a:custGeom>
                <a:avLst/>
                <a:gdLst>
                  <a:gd name="connsiteX0" fmla="*/ 97441 w 170401"/>
                  <a:gd name="connsiteY0" fmla="*/ 75629 h 214502"/>
                  <a:gd name="connsiteX1" fmla="*/ 146589 w 170401"/>
                  <a:gd name="connsiteY1" fmla="*/ 75629 h 214502"/>
                  <a:gd name="connsiteX2" fmla="*/ 139827 w 170401"/>
                  <a:gd name="connsiteY2" fmla="*/ 95726 h 214502"/>
                  <a:gd name="connsiteX3" fmla="*/ 87249 w 170401"/>
                  <a:gd name="connsiteY3" fmla="*/ 95726 h 214502"/>
                  <a:gd name="connsiteX4" fmla="*/ 84677 w 170401"/>
                  <a:gd name="connsiteY4" fmla="*/ 110585 h 214502"/>
                  <a:gd name="connsiteX5" fmla="*/ 134874 w 170401"/>
                  <a:gd name="connsiteY5" fmla="*/ 110585 h 214502"/>
                  <a:gd name="connsiteX6" fmla="*/ 128111 w 170401"/>
                  <a:gd name="connsiteY6" fmla="*/ 130683 h 214502"/>
                  <a:gd name="connsiteX7" fmla="*/ 87249 w 170401"/>
                  <a:gd name="connsiteY7" fmla="*/ 130683 h 214502"/>
                  <a:gd name="connsiteX8" fmla="*/ 89725 w 170401"/>
                  <a:gd name="connsiteY8" fmla="*/ 137255 h 214502"/>
                  <a:gd name="connsiteX9" fmla="*/ 116871 w 170401"/>
                  <a:gd name="connsiteY9" fmla="*/ 164306 h 214502"/>
                  <a:gd name="connsiteX10" fmla="*/ 100107 w 170401"/>
                  <a:gd name="connsiteY10" fmla="*/ 214503 h 214502"/>
                  <a:gd name="connsiteX11" fmla="*/ 33051 w 170401"/>
                  <a:gd name="connsiteY11" fmla="*/ 130683 h 214502"/>
                  <a:gd name="connsiteX12" fmla="*/ 0 w 170401"/>
                  <a:gd name="connsiteY12" fmla="*/ 130683 h 214502"/>
                  <a:gd name="connsiteX13" fmla="*/ 6762 w 170401"/>
                  <a:gd name="connsiteY13" fmla="*/ 110585 h 214502"/>
                  <a:gd name="connsiteX14" fmla="*/ 31813 w 170401"/>
                  <a:gd name="connsiteY14" fmla="*/ 110585 h 214502"/>
                  <a:gd name="connsiteX15" fmla="*/ 33147 w 170401"/>
                  <a:gd name="connsiteY15" fmla="*/ 95726 h 214502"/>
                  <a:gd name="connsiteX16" fmla="*/ 11716 w 170401"/>
                  <a:gd name="connsiteY16" fmla="*/ 95726 h 214502"/>
                  <a:gd name="connsiteX17" fmla="*/ 18479 w 170401"/>
                  <a:gd name="connsiteY17" fmla="*/ 75629 h 214502"/>
                  <a:gd name="connsiteX18" fmla="*/ 38195 w 170401"/>
                  <a:gd name="connsiteY18" fmla="*/ 75629 h 214502"/>
                  <a:gd name="connsiteX19" fmla="*/ 38576 w 170401"/>
                  <a:gd name="connsiteY19" fmla="*/ 74485 h 214502"/>
                  <a:gd name="connsiteX20" fmla="*/ 141827 w 170401"/>
                  <a:gd name="connsiteY20" fmla="*/ 0 h 214502"/>
                  <a:gd name="connsiteX21" fmla="*/ 170402 w 170401"/>
                  <a:gd name="connsiteY21" fmla="*/ 4001 h 214502"/>
                  <a:gd name="connsiteX22" fmla="*/ 153638 w 170401"/>
                  <a:gd name="connsiteY22" fmla="*/ 54197 h 214502"/>
                  <a:gd name="connsiteX23" fmla="*/ 141827 w 170401"/>
                  <a:gd name="connsiteY23" fmla="*/ 52768 h 214502"/>
                  <a:gd name="connsiteX24" fmla="*/ 97346 w 170401"/>
                  <a:gd name="connsiteY24" fmla="*/ 75533 h 21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0401" h="214502">
                    <a:moveTo>
                      <a:pt x="97441" y="75629"/>
                    </a:moveTo>
                    <a:lnTo>
                      <a:pt x="146589" y="75629"/>
                    </a:lnTo>
                    <a:lnTo>
                      <a:pt x="139827" y="95726"/>
                    </a:lnTo>
                    <a:lnTo>
                      <a:pt x="87249" y="95726"/>
                    </a:lnTo>
                    <a:cubicBezTo>
                      <a:pt x="85724" y="100679"/>
                      <a:pt x="84963" y="105632"/>
                      <a:pt x="84677" y="110585"/>
                    </a:cubicBezTo>
                    <a:lnTo>
                      <a:pt x="134874" y="110585"/>
                    </a:lnTo>
                    <a:lnTo>
                      <a:pt x="128111" y="130683"/>
                    </a:lnTo>
                    <a:lnTo>
                      <a:pt x="87249" y="130683"/>
                    </a:lnTo>
                    <a:cubicBezTo>
                      <a:pt x="87916" y="132874"/>
                      <a:pt x="88773" y="135064"/>
                      <a:pt x="89725" y="137255"/>
                    </a:cubicBezTo>
                    <a:cubicBezTo>
                      <a:pt x="95249" y="149733"/>
                      <a:pt x="104870" y="159163"/>
                      <a:pt x="116871" y="164306"/>
                    </a:cubicBezTo>
                    <a:lnTo>
                      <a:pt x="100107" y="214503"/>
                    </a:lnTo>
                    <a:cubicBezTo>
                      <a:pt x="63436" y="200692"/>
                      <a:pt x="38958" y="168021"/>
                      <a:pt x="33051" y="130683"/>
                    </a:cubicBezTo>
                    <a:lnTo>
                      <a:pt x="0" y="130683"/>
                    </a:lnTo>
                    <a:lnTo>
                      <a:pt x="6762" y="110585"/>
                    </a:lnTo>
                    <a:lnTo>
                      <a:pt x="31813" y="110585"/>
                    </a:lnTo>
                    <a:cubicBezTo>
                      <a:pt x="31909" y="105632"/>
                      <a:pt x="32385" y="100679"/>
                      <a:pt x="33147" y="95726"/>
                    </a:cubicBezTo>
                    <a:lnTo>
                      <a:pt x="11716" y="95726"/>
                    </a:lnTo>
                    <a:lnTo>
                      <a:pt x="18479" y="75629"/>
                    </a:lnTo>
                    <a:lnTo>
                      <a:pt x="38195" y="75629"/>
                    </a:lnTo>
                    <a:cubicBezTo>
                      <a:pt x="38195" y="75629"/>
                      <a:pt x="38481" y="74866"/>
                      <a:pt x="38576" y="74485"/>
                    </a:cubicBezTo>
                    <a:cubicBezTo>
                      <a:pt x="55054" y="28766"/>
                      <a:pt x="97250" y="0"/>
                      <a:pt x="141827" y="0"/>
                    </a:cubicBezTo>
                    <a:cubicBezTo>
                      <a:pt x="151352" y="0"/>
                      <a:pt x="160877" y="1333"/>
                      <a:pt x="170402" y="4001"/>
                    </a:cubicBezTo>
                    <a:lnTo>
                      <a:pt x="153638" y="54197"/>
                    </a:lnTo>
                    <a:cubicBezTo>
                      <a:pt x="149829" y="53245"/>
                      <a:pt x="145828" y="52768"/>
                      <a:pt x="141827" y="52768"/>
                    </a:cubicBezTo>
                    <a:cubicBezTo>
                      <a:pt x="124396" y="52768"/>
                      <a:pt x="108109" y="61436"/>
                      <a:pt x="97346" y="75533"/>
                    </a:cubicBez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C12AAB93-C453-4249-8EB3-62AD474ACD12}"/>
                  </a:ext>
                </a:extLst>
              </p:cNvPr>
              <p:cNvSpPr/>
              <p:nvPr/>
            </p:nvSpPr>
            <p:spPr>
              <a:xfrm>
                <a:off x="10992021" y="6370891"/>
                <a:ext cx="183533" cy="214503"/>
              </a:xfrm>
              <a:custGeom>
                <a:avLst/>
                <a:gdLst>
                  <a:gd name="connsiteX0" fmla="*/ 0 w 183533"/>
                  <a:gd name="connsiteY0" fmla="*/ 214503 h 214503"/>
                  <a:gd name="connsiteX1" fmla="*/ 28098 w 183533"/>
                  <a:gd name="connsiteY1" fmla="*/ 155067 h 214503"/>
                  <a:gd name="connsiteX2" fmla="*/ 28098 w 183533"/>
                  <a:gd name="connsiteY2" fmla="*/ 64770 h 214503"/>
                  <a:gd name="connsiteX3" fmla="*/ 71724 w 183533"/>
                  <a:gd name="connsiteY3" fmla="*/ 40481 h 214503"/>
                  <a:gd name="connsiteX4" fmla="*/ 168212 w 183533"/>
                  <a:gd name="connsiteY4" fmla="*/ 0 h 214503"/>
                  <a:gd name="connsiteX5" fmla="*/ 87249 w 183533"/>
                  <a:gd name="connsiteY5" fmla="*/ 175165 h 214503"/>
                  <a:gd name="connsiteX6" fmla="*/ 142780 w 183533"/>
                  <a:gd name="connsiteY6" fmla="*/ 44672 h 214503"/>
                  <a:gd name="connsiteX7" fmla="*/ 44387 w 183533"/>
                  <a:gd name="connsiteY7" fmla="*/ 214503 h 214503"/>
                  <a:gd name="connsiteX8" fmla="*/ 0 w 183533"/>
                  <a:gd name="connsiteY8" fmla="*/ 21450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533" h="214503">
                    <a:moveTo>
                      <a:pt x="0" y="214503"/>
                    </a:moveTo>
                    <a:lnTo>
                      <a:pt x="28098" y="155067"/>
                    </a:lnTo>
                    <a:cubicBezTo>
                      <a:pt x="28098" y="155067"/>
                      <a:pt x="-14669" y="108109"/>
                      <a:pt x="28098" y="64770"/>
                    </a:cubicBezTo>
                    <a:cubicBezTo>
                      <a:pt x="40005" y="52673"/>
                      <a:pt x="55244" y="44577"/>
                      <a:pt x="71724" y="40481"/>
                    </a:cubicBezTo>
                    <a:cubicBezTo>
                      <a:pt x="98202" y="33909"/>
                      <a:pt x="151352" y="18859"/>
                      <a:pt x="168212" y="0"/>
                    </a:cubicBezTo>
                    <a:cubicBezTo>
                      <a:pt x="168212" y="0"/>
                      <a:pt x="235744" y="167830"/>
                      <a:pt x="87249" y="175165"/>
                    </a:cubicBezTo>
                    <a:cubicBezTo>
                      <a:pt x="87249" y="175165"/>
                      <a:pt x="81915" y="141065"/>
                      <a:pt x="142780" y="44672"/>
                    </a:cubicBezTo>
                    <a:cubicBezTo>
                      <a:pt x="142780" y="44672"/>
                      <a:pt x="93250" y="83248"/>
                      <a:pt x="44387" y="214503"/>
                    </a:cubicBezTo>
                    <a:lnTo>
                      <a:pt x="0" y="214503"/>
                    </a:ln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4AE087BB-2EC9-324E-9B84-8F46DB1F49B9}"/>
                  </a:ext>
                </a:extLst>
              </p:cNvPr>
              <p:cNvSpPr/>
              <p:nvPr/>
            </p:nvSpPr>
            <p:spPr>
              <a:xfrm>
                <a:off x="11555806" y="6370891"/>
                <a:ext cx="214503" cy="214503"/>
              </a:xfrm>
              <a:custGeom>
                <a:avLst/>
                <a:gdLst>
                  <a:gd name="connsiteX0" fmla="*/ 107252 w 214503"/>
                  <a:gd name="connsiteY0" fmla="*/ 0 h 214503"/>
                  <a:gd name="connsiteX1" fmla="*/ 0 w 214503"/>
                  <a:gd name="connsiteY1" fmla="*/ 107251 h 214503"/>
                  <a:gd name="connsiteX2" fmla="*/ 107252 w 214503"/>
                  <a:gd name="connsiteY2" fmla="*/ 214503 h 214503"/>
                  <a:gd name="connsiteX3" fmla="*/ 214503 w 214503"/>
                  <a:gd name="connsiteY3" fmla="*/ 107251 h 214503"/>
                  <a:gd name="connsiteX4" fmla="*/ 107252 w 214503"/>
                  <a:gd name="connsiteY4" fmla="*/ 0 h 214503"/>
                  <a:gd name="connsiteX5" fmla="*/ 190500 w 214503"/>
                  <a:gd name="connsiteY5" fmla="*/ 95631 h 214503"/>
                  <a:gd name="connsiteX6" fmla="*/ 156496 w 214503"/>
                  <a:gd name="connsiteY6" fmla="*/ 95631 h 214503"/>
                  <a:gd name="connsiteX7" fmla="*/ 133731 w 214503"/>
                  <a:gd name="connsiteY7" fmla="*/ 27527 h 214503"/>
                  <a:gd name="connsiteX8" fmla="*/ 190500 w 214503"/>
                  <a:gd name="connsiteY8" fmla="*/ 95631 h 214503"/>
                  <a:gd name="connsiteX9" fmla="*/ 80772 w 214503"/>
                  <a:gd name="connsiteY9" fmla="*/ 27527 h 214503"/>
                  <a:gd name="connsiteX10" fmla="*/ 58008 w 214503"/>
                  <a:gd name="connsiteY10" fmla="*/ 95631 h 214503"/>
                  <a:gd name="connsiteX11" fmla="*/ 24003 w 214503"/>
                  <a:gd name="connsiteY11" fmla="*/ 95631 h 214503"/>
                  <a:gd name="connsiteX12" fmla="*/ 80772 w 214503"/>
                  <a:gd name="connsiteY12" fmla="*/ 27527 h 214503"/>
                  <a:gd name="connsiteX13" fmla="*/ 24003 w 214503"/>
                  <a:gd name="connsiteY13" fmla="*/ 118872 h 214503"/>
                  <a:gd name="connsiteX14" fmla="*/ 58008 w 214503"/>
                  <a:gd name="connsiteY14" fmla="*/ 118872 h 214503"/>
                  <a:gd name="connsiteX15" fmla="*/ 80772 w 214503"/>
                  <a:gd name="connsiteY15" fmla="*/ 186976 h 214503"/>
                  <a:gd name="connsiteX16" fmla="*/ 24003 w 214503"/>
                  <a:gd name="connsiteY16" fmla="*/ 118872 h 214503"/>
                  <a:gd name="connsiteX17" fmla="*/ 107252 w 214503"/>
                  <a:gd name="connsiteY17" fmla="*/ 184595 h 214503"/>
                  <a:gd name="connsiteX18" fmla="*/ 81439 w 214503"/>
                  <a:gd name="connsiteY18" fmla="*/ 118872 h 214503"/>
                  <a:gd name="connsiteX19" fmla="*/ 133159 w 214503"/>
                  <a:gd name="connsiteY19" fmla="*/ 118872 h 214503"/>
                  <a:gd name="connsiteX20" fmla="*/ 107347 w 214503"/>
                  <a:gd name="connsiteY20" fmla="*/ 184595 h 214503"/>
                  <a:gd name="connsiteX21" fmla="*/ 81439 w 214503"/>
                  <a:gd name="connsiteY21" fmla="*/ 95536 h 214503"/>
                  <a:gd name="connsiteX22" fmla="*/ 107252 w 214503"/>
                  <a:gd name="connsiteY22" fmla="*/ 29813 h 214503"/>
                  <a:gd name="connsiteX23" fmla="*/ 133065 w 214503"/>
                  <a:gd name="connsiteY23" fmla="*/ 95536 h 214503"/>
                  <a:gd name="connsiteX24" fmla="*/ 81344 w 214503"/>
                  <a:gd name="connsiteY24" fmla="*/ 95536 h 214503"/>
                  <a:gd name="connsiteX25" fmla="*/ 133731 w 214503"/>
                  <a:gd name="connsiteY25" fmla="*/ 186880 h 214503"/>
                  <a:gd name="connsiteX26" fmla="*/ 156496 w 214503"/>
                  <a:gd name="connsiteY26" fmla="*/ 118777 h 214503"/>
                  <a:gd name="connsiteX27" fmla="*/ 190500 w 214503"/>
                  <a:gd name="connsiteY27" fmla="*/ 118777 h 214503"/>
                  <a:gd name="connsiteX28" fmla="*/ 133731 w 214503"/>
                  <a:gd name="connsiteY28" fmla="*/ 186880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4503" h="214503">
                    <a:moveTo>
                      <a:pt x="107252" y="0"/>
                    </a:moveTo>
                    <a:cubicBezTo>
                      <a:pt x="48102" y="0"/>
                      <a:pt x="0" y="48101"/>
                      <a:pt x="0" y="107251"/>
                    </a:cubicBezTo>
                    <a:cubicBezTo>
                      <a:pt x="0" y="166402"/>
                      <a:pt x="48102" y="214503"/>
                      <a:pt x="107252" y="214503"/>
                    </a:cubicBezTo>
                    <a:cubicBezTo>
                      <a:pt x="166403" y="214503"/>
                      <a:pt x="214503" y="166402"/>
                      <a:pt x="214503" y="107251"/>
                    </a:cubicBezTo>
                    <a:cubicBezTo>
                      <a:pt x="214503" y="48101"/>
                      <a:pt x="166403" y="0"/>
                      <a:pt x="107252" y="0"/>
                    </a:cubicBezTo>
                    <a:close/>
                    <a:moveTo>
                      <a:pt x="190500" y="95631"/>
                    </a:moveTo>
                    <a:lnTo>
                      <a:pt x="156496" y="95631"/>
                    </a:lnTo>
                    <a:cubicBezTo>
                      <a:pt x="154210" y="71342"/>
                      <a:pt x="146399" y="48101"/>
                      <a:pt x="133731" y="27527"/>
                    </a:cubicBezTo>
                    <a:cubicBezTo>
                      <a:pt x="163640" y="37433"/>
                      <a:pt x="186024" y="63722"/>
                      <a:pt x="190500" y="95631"/>
                    </a:cubicBezTo>
                    <a:close/>
                    <a:moveTo>
                      <a:pt x="80772" y="27527"/>
                    </a:moveTo>
                    <a:cubicBezTo>
                      <a:pt x="68104" y="48101"/>
                      <a:pt x="60294" y="71438"/>
                      <a:pt x="58008" y="95631"/>
                    </a:cubicBezTo>
                    <a:lnTo>
                      <a:pt x="24003" y="95631"/>
                    </a:lnTo>
                    <a:cubicBezTo>
                      <a:pt x="28480" y="63722"/>
                      <a:pt x="50864" y="37433"/>
                      <a:pt x="80772" y="27527"/>
                    </a:cubicBezTo>
                    <a:close/>
                    <a:moveTo>
                      <a:pt x="24003" y="118872"/>
                    </a:moveTo>
                    <a:lnTo>
                      <a:pt x="58008" y="118872"/>
                    </a:lnTo>
                    <a:cubicBezTo>
                      <a:pt x="60294" y="143161"/>
                      <a:pt x="68104" y="166402"/>
                      <a:pt x="80772" y="186976"/>
                    </a:cubicBezTo>
                    <a:cubicBezTo>
                      <a:pt x="50960" y="177070"/>
                      <a:pt x="28480" y="150781"/>
                      <a:pt x="24003" y="118872"/>
                    </a:cubicBezTo>
                    <a:close/>
                    <a:moveTo>
                      <a:pt x="107252" y="184595"/>
                    </a:moveTo>
                    <a:cubicBezTo>
                      <a:pt x="92964" y="165354"/>
                      <a:pt x="84011" y="142685"/>
                      <a:pt x="81439" y="118872"/>
                    </a:cubicBezTo>
                    <a:lnTo>
                      <a:pt x="133159" y="118872"/>
                    </a:lnTo>
                    <a:cubicBezTo>
                      <a:pt x="130589" y="142685"/>
                      <a:pt x="121634" y="165449"/>
                      <a:pt x="107347" y="184595"/>
                    </a:cubicBezTo>
                    <a:close/>
                    <a:moveTo>
                      <a:pt x="81439" y="95536"/>
                    </a:moveTo>
                    <a:cubicBezTo>
                      <a:pt x="84011" y="71723"/>
                      <a:pt x="92964" y="48958"/>
                      <a:pt x="107252" y="29813"/>
                    </a:cubicBezTo>
                    <a:cubicBezTo>
                      <a:pt x="121539" y="49054"/>
                      <a:pt x="130493" y="71723"/>
                      <a:pt x="133065" y="95536"/>
                    </a:cubicBezTo>
                    <a:lnTo>
                      <a:pt x="81344" y="95536"/>
                    </a:lnTo>
                    <a:close/>
                    <a:moveTo>
                      <a:pt x="133731" y="186880"/>
                    </a:moveTo>
                    <a:cubicBezTo>
                      <a:pt x="146399" y="166306"/>
                      <a:pt x="154210" y="142970"/>
                      <a:pt x="156496" y="118777"/>
                    </a:cubicBezTo>
                    <a:lnTo>
                      <a:pt x="190500" y="118777"/>
                    </a:lnTo>
                    <a:cubicBezTo>
                      <a:pt x="186024" y="150686"/>
                      <a:pt x="163640" y="176974"/>
                      <a:pt x="133731" y="186880"/>
                    </a:cubicBez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</p:grpSp>
      </p:grpSp>
      <p:sp>
        <p:nvSpPr>
          <p:cNvPr id="70" name="Subtitle 8">
            <a:extLst>
              <a:ext uri="{FF2B5EF4-FFF2-40B4-BE49-F238E27FC236}">
                <a16:creationId xmlns:a16="http://schemas.microsoft.com/office/drawing/2014/main" id="{D7C46A67-0661-5CF4-7472-E2B9850E756D}"/>
              </a:ext>
            </a:extLst>
          </p:cNvPr>
          <p:cNvSpPr txBox="1">
            <a:spLocks/>
          </p:cNvSpPr>
          <p:nvPr/>
        </p:nvSpPr>
        <p:spPr>
          <a:xfrm>
            <a:off x="7330557" y="3448736"/>
            <a:ext cx="3975618" cy="346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050" b="1" spc="300">
                <a:solidFill>
                  <a:srgbClr val="45A94E"/>
                </a:solidFill>
                <a:latin typeface="Nunito Sans" pitchFamily="2" charset="77"/>
              </a:rPr>
              <a:t>SERTIFIOIDUT TUOTTEET</a:t>
            </a:r>
            <a:endParaRPr lang="en-EE" sz="1050" b="1" spc="300" dirty="0">
              <a:solidFill>
                <a:srgbClr val="45A94E"/>
              </a:solidFill>
              <a:latin typeface="Nunito Sans" pitchFamily="2" charset="77"/>
            </a:endParaRPr>
          </a:p>
        </p:txBody>
      </p:sp>
      <p:sp>
        <p:nvSpPr>
          <p:cNvPr id="71" name="Subtitle 8">
            <a:extLst>
              <a:ext uri="{FF2B5EF4-FFF2-40B4-BE49-F238E27FC236}">
                <a16:creationId xmlns:a16="http://schemas.microsoft.com/office/drawing/2014/main" id="{542BB0CA-A233-5443-355A-EFDED6A2E0A2}"/>
              </a:ext>
            </a:extLst>
          </p:cNvPr>
          <p:cNvSpPr txBox="1">
            <a:spLocks/>
          </p:cNvSpPr>
          <p:nvPr/>
        </p:nvSpPr>
        <p:spPr>
          <a:xfrm>
            <a:off x="7330557" y="3717380"/>
            <a:ext cx="4439752" cy="1062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70000"/>
              </a:lnSpc>
            </a:pPr>
            <a:r>
              <a:rPr lang="fi" sz="1100" b="1" dirty="0">
                <a:solidFill>
                  <a:srgbClr val="1E2D3D"/>
                </a:solidFill>
              </a:rPr>
              <a:t>Valaisimillamme on kaikki tarvittavat hyväksynnät: </a:t>
            </a:r>
            <a:endParaRPr lang="et-EE" sz="1100" b="1" dirty="0">
              <a:solidFill>
                <a:srgbClr val="1E2D3D"/>
              </a:solidFill>
            </a:endParaRPr>
          </a:p>
          <a:p>
            <a:pPr algn="l" rtl="0">
              <a:lnSpc>
                <a:spcPct val="170000"/>
              </a:lnSpc>
            </a:pPr>
            <a:r>
              <a:rPr lang="fi" sz="1100" b="1" dirty="0">
                <a:solidFill>
                  <a:srgbClr val="1E2D3D"/>
                </a:solidFill>
              </a:rPr>
              <a:t>ENEC, CE, RoHS, EAC, ATEX, IECEX, CNBOP.</a:t>
            </a:r>
            <a:endParaRPr lang="en-EE" sz="1100" b="1" dirty="0">
              <a:solidFill>
                <a:srgbClr val="1E2D3D"/>
              </a:solidFill>
            </a:endParaRP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A1B44084-B66D-D4FA-BAD2-2AB9880648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01418" y="3614302"/>
            <a:ext cx="919597" cy="7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6" grpId="0"/>
      <p:bldP spid="21" grpId="0"/>
      <p:bldP spid="22" grpId="0"/>
      <p:bldP spid="23" grpId="0"/>
      <p:bldP spid="26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ilet&#10;&#10;Description automatically generated">
            <a:extLst>
              <a:ext uri="{FF2B5EF4-FFF2-40B4-BE49-F238E27FC236}">
                <a16:creationId xmlns:a16="http://schemas.microsoft.com/office/drawing/2014/main" id="{2352092E-AF4B-7044-8878-A430665F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3506"/>
            <a:ext cx="9144000" cy="700644"/>
          </a:xfrm>
        </p:spPr>
        <p:txBody>
          <a:bodyPr rtlCol="0">
            <a:noAutofit/>
          </a:bodyPr>
          <a:lstStyle/>
          <a:p>
            <a:pPr rtl="0"/>
            <a:r>
              <a:rPr lang="fi" sz="4000">
                <a:latin typeface="Nunito Sans ExtraLight" pitchFamily="2" charset="77"/>
              </a:rPr>
              <a:t>LED-valaistus</a:t>
            </a:r>
            <a:endParaRPr lang="en-EE" sz="3200" dirty="0">
              <a:latin typeface="Nunito Sans ExtraLight" pitchFamily="2" charset="77"/>
            </a:endParaRPr>
          </a:p>
        </p:txBody>
      </p:sp>
      <p:sp>
        <p:nvSpPr>
          <p:cNvPr id="16" name="Subtitle 8">
            <a:extLst>
              <a:ext uri="{FF2B5EF4-FFF2-40B4-BE49-F238E27FC236}">
                <a16:creationId xmlns:a16="http://schemas.microsoft.com/office/drawing/2014/main" id="{0D04D016-C8CF-4244-B779-5100BB70AE81}"/>
              </a:ext>
            </a:extLst>
          </p:cNvPr>
          <p:cNvSpPr txBox="1">
            <a:spLocks/>
          </p:cNvSpPr>
          <p:nvPr/>
        </p:nvSpPr>
        <p:spPr>
          <a:xfrm>
            <a:off x="4723256" y="2619151"/>
            <a:ext cx="2745489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 ENERGIATEHOKAS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E93CF17-90C3-4948-AF5D-D9ACB76D3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F23F01F-2E2F-6B46-8C9E-10EAC49BA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  <p:pic>
        <p:nvPicPr>
          <p:cNvPr id="31" name="Picture 30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05549AE5-4877-AB4D-98A9-21D47B117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2000" y="-3"/>
            <a:ext cx="4030000" cy="2266875"/>
          </a:xfrm>
          <a:prstGeom prst="rect">
            <a:avLst/>
          </a:prstGeom>
        </p:spPr>
      </p:pic>
      <p:pic>
        <p:nvPicPr>
          <p:cNvPr id="33" name="Picture 32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C7D94AD3-110B-4347-9ACC-1E953A325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"/>
            <a:ext cx="4030000" cy="2266875"/>
          </a:xfrm>
          <a:prstGeom prst="rect">
            <a:avLst/>
          </a:prstGeom>
        </p:spPr>
      </p:pic>
      <p:pic>
        <p:nvPicPr>
          <p:cNvPr id="35" name="Picture 34" descr="A picture containing text, sign, green, street&#10;&#10;Description automatically generated">
            <a:extLst>
              <a:ext uri="{FF2B5EF4-FFF2-40B4-BE49-F238E27FC236}">
                <a16:creationId xmlns:a16="http://schemas.microsoft.com/office/drawing/2014/main" id="{C299C998-0F15-EE4A-BA01-7DE3346E89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1000" y="3638625"/>
            <a:ext cx="4030000" cy="22668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AF6CE2-8275-5744-9E1E-58C341BC5E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2000" y="3638625"/>
            <a:ext cx="4030000" cy="2266875"/>
          </a:xfrm>
          <a:prstGeom prst="rect">
            <a:avLst/>
          </a:prstGeom>
        </p:spPr>
      </p:pic>
      <p:pic>
        <p:nvPicPr>
          <p:cNvPr id="39" name="Picture 38" descr="A picture containing outdoor, factory, building, green&#10;&#10;Description automatically generated">
            <a:extLst>
              <a:ext uri="{FF2B5EF4-FFF2-40B4-BE49-F238E27FC236}">
                <a16:creationId xmlns:a16="http://schemas.microsoft.com/office/drawing/2014/main" id="{863955A9-BF79-B14B-8F18-E44445A20A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1000" y="-1"/>
            <a:ext cx="4030000" cy="2266875"/>
          </a:xfrm>
          <a:prstGeom prst="rect">
            <a:avLst/>
          </a:prstGeom>
        </p:spPr>
      </p:pic>
      <p:pic>
        <p:nvPicPr>
          <p:cNvPr id="41" name="Picture 40" descr="A picture containing outdoor, green, night, dark&#10;&#10;Description automatically generated">
            <a:extLst>
              <a:ext uri="{FF2B5EF4-FFF2-40B4-BE49-F238E27FC236}">
                <a16:creationId xmlns:a16="http://schemas.microsoft.com/office/drawing/2014/main" id="{5D9DC735-DDC4-1244-B7F0-36426C86D3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" y="3638624"/>
            <a:ext cx="4030002" cy="2266876"/>
          </a:xfrm>
          <a:prstGeom prst="rect">
            <a:avLst/>
          </a:prstGeom>
        </p:spPr>
      </p:pic>
      <p:sp>
        <p:nvSpPr>
          <p:cNvPr id="42" name="Subtitle 8">
            <a:extLst>
              <a:ext uri="{FF2B5EF4-FFF2-40B4-BE49-F238E27FC236}">
                <a16:creationId xmlns:a16="http://schemas.microsoft.com/office/drawing/2014/main" id="{6DDE75AA-A740-0241-B847-5C98F5678D87}"/>
              </a:ext>
            </a:extLst>
          </p:cNvPr>
          <p:cNvSpPr txBox="1">
            <a:spLocks/>
          </p:cNvSpPr>
          <p:nvPr/>
        </p:nvSpPr>
        <p:spPr>
          <a:xfrm>
            <a:off x="591256" y="1071607"/>
            <a:ext cx="2796488" cy="37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chemeClr val="bg1"/>
                </a:solidFill>
                <a:latin typeface="Nunito Sans" pitchFamily="2" charset="77"/>
              </a:rPr>
              <a:t>TEOLLISUUSVALAISTUS</a:t>
            </a:r>
            <a:endParaRPr lang="en-EE" sz="90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44" name="Subtitle 8">
            <a:extLst>
              <a:ext uri="{FF2B5EF4-FFF2-40B4-BE49-F238E27FC236}">
                <a16:creationId xmlns:a16="http://schemas.microsoft.com/office/drawing/2014/main" id="{7C01260B-ABC8-B646-95F2-55407E1C8C5C}"/>
              </a:ext>
            </a:extLst>
          </p:cNvPr>
          <p:cNvSpPr txBox="1">
            <a:spLocks/>
          </p:cNvSpPr>
          <p:nvPr/>
        </p:nvSpPr>
        <p:spPr>
          <a:xfrm>
            <a:off x="4723256" y="952500"/>
            <a:ext cx="2745489" cy="492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chemeClr val="bg1"/>
                </a:solidFill>
                <a:latin typeface="Nunito Sans" pitchFamily="2" charset="77"/>
              </a:rPr>
              <a:t>RÄJÄHDYSSUOJATUT VALAISIMET</a:t>
            </a: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45" name="Subtitle 8">
            <a:extLst>
              <a:ext uri="{FF2B5EF4-FFF2-40B4-BE49-F238E27FC236}">
                <a16:creationId xmlns:a16="http://schemas.microsoft.com/office/drawing/2014/main" id="{EEFB4BA1-C378-6F40-82F1-0DFED2DCA9AF}"/>
              </a:ext>
            </a:extLst>
          </p:cNvPr>
          <p:cNvSpPr txBox="1">
            <a:spLocks/>
          </p:cNvSpPr>
          <p:nvPr/>
        </p:nvSpPr>
        <p:spPr>
          <a:xfrm>
            <a:off x="8855256" y="952500"/>
            <a:ext cx="2745489" cy="492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chemeClr val="bg1"/>
                </a:solidFill>
                <a:latin typeface="Nunito Sans" pitchFamily="2" charset="77"/>
              </a:rPr>
              <a:t>TOIMISTO- JA KAUPALLINEN VALAISTUS</a:t>
            </a: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46" name="Subtitle 8">
            <a:extLst>
              <a:ext uri="{FF2B5EF4-FFF2-40B4-BE49-F238E27FC236}">
                <a16:creationId xmlns:a16="http://schemas.microsoft.com/office/drawing/2014/main" id="{10BDC5D9-0595-8444-84B2-00ED248CE114}"/>
              </a:ext>
            </a:extLst>
          </p:cNvPr>
          <p:cNvSpPr txBox="1">
            <a:spLocks/>
          </p:cNvSpPr>
          <p:nvPr/>
        </p:nvSpPr>
        <p:spPr>
          <a:xfrm>
            <a:off x="562427" y="4647818"/>
            <a:ext cx="2905143" cy="43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chemeClr val="bg1"/>
                </a:solidFill>
                <a:latin typeface="Nunito Sans" pitchFamily="2" charset="77"/>
              </a:rPr>
              <a:t>KATUVALAISTUS</a:t>
            </a: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47" name="Subtitle 8">
            <a:extLst>
              <a:ext uri="{FF2B5EF4-FFF2-40B4-BE49-F238E27FC236}">
                <a16:creationId xmlns:a16="http://schemas.microsoft.com/office/drawing/2014/main" id="{157347B0-0240-5646-94B0-F74167A50B1D}"/>
              </a:ext>
            </a:extLst>
          </p:cNvPr>
          <p:cNvSpPr txBox="1">
            <a:spLocks/>
          </p:cNvSpPr>
          <p:nvPr/>
        </p:nvSpPr>
        <p:spPr>
          <a:xfrm>
            <a:off x="4723256" y="4528711"/>
            <a:ext cx="2745489" cy="486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chemeClr val="bg1"/>
                </a:solidFill>
                <a:latin typeface="Nunito Sans" pitchFamily="2" charset="77"/>
              </a:rPr>
              <a:t>HÄTÄ- JA TURVAVALAISTUS</a:t>
            </a: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48" name="Subtitle 8">
            <a:extLst>
              <a:ext uri="{FF2B5EF4-FFF2-40B4-BE49-F238E27FC236}">
                <a16:creationId xmlns:a16="http://schemas.microsoft.com/office/drawing/2014/main" id="{12A0DB62-EAB7-F943-9A4E-8A4CC709AF57}"/>
              </a:ext>
            </a:extLst>
          </p:cNvPr>
          <p:cNvSpPr txBox="1">
            <a:spLocks/>
          </p:cNvSpPr>
          <p:nvPr/>
        </p:nvSpPr>
        <p:spPr>
          <a:xfrm>
            <a:off x="8767656" y="4647818"/>
            <a:ext cx="3002844" cy="316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chemeClr val="bg1"/>
                </a:solidFill>
                <a:latin typeface="Nunito Sans" pitchFamily="2" charset="77"/>
              </a:rPr>
              <a:t>ULKOVALAISTUS</a:t>
            </a: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41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ilet&#10;&#10;Description automatically generated">
            <a:extLst>
              <a:ext uri="{FF2B5EF4-FFF2-40B4-BE49-F238E27FC236}">
                <a16:creationId xmlns:a16="http://schemas.microsoft.com/office/drawing/2014/main" id="{2352092E-AF4B-7044-8878-A430665F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852F751-19C9-1C41-8753-255BB888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553075" cy="71846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24" y="836083"/>
            <a:ext cx="6716233" cy="700644"/>
          </a:xfrm>
        </p:spPr>
        <p:txBody>
          <a:bodyPr rtlCol="0">
            <a:noAutofit/>
          </a:bodyPr>
          <a:lstStyle/>
          <a:p>
            <a:pPr algn="l" rtl="0"/>
            <a:r>
              <a:rPr lang="fi" sz="4400">
                <a:solidFill>
                  <a:schemeClr val="bg1"/>
                </a:solidFill>
                <a:latin typeface="Nunito Sans ExtraLight" pitchFamily="2" charset="77"/>
              </a:rPr>
              <a:t>ATEX-valaisimet</a:t>
            </a:r>
            <a:endParaRPr lang="en-EE" sz="4400" dirty="0">
              <a:solidFill>
                <a:schemeClr val="bg1"/>
              </a:solidFill>
              <a:latin typeface="Nunito Sans ExtraLight" pitchFamily="2" charset="77"/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650430" y="548436"/>
            <a:ext cx="3807270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050" b="1" spc="300">
                <a:solidFill>
                  <a:schemeClr val="bg1"/>
                </a:solidFill>
                <a:latin typeface="Nunito Sans" pitchFamily="2" charset="77"/>
              </a:rPr>
              <a:t>PÄÄTUOTTEET</a:t>
            </a: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grpSp>
        <p:nvGrpSpPr>
          <p:cNvPr id="2" name="Graphic 24">
            <a:extLst>
              <a:ext uri="{FF2B5EF4-FFF2-40B4-BE49-F238E27FC236}">
                <a16:creationId xmlns:a16="http://schemas.microsoft.com/office/drawing/2014/main" id="{EC77C8DB-D3E5-2A47-BBF7-67A4FD582CF8}"/>
              </a:ext>
            </a:extLst>
          </p:cNvPr>
          <p:cNvGrpSpPr/>
          <p:nvPr/>
        </p:nvGrpSpPr>
        <p:grpSpPr>
          <a:xfrm>
            <a:off x="571591" y="6133994"/>
            <a:ext cx="11048819" cy="497787"/>
            <a:chOff x="721489" y="6133994"/>
            <a:chExt cx="11048819" cy="497787"/>
          </a:xfrm>
          <a:solidFill>
            <a:srgbClr val="FFFFFF"/>
          </a:solidFill>
        </p:grpSpPr>
        <p:grpSp>
          <p:nvGrpSpPr>
            <p:cNvPr id="3" name="Graphic 24">
              <a:extLst>
                <a:ext uri="{FF2B5EF4-FFF2-40B4-BE49-F238E27FC236}">
                  <a16:creationId xmlns:a16="http://schemas.microsoft.com/office/drawing/2014/main" id="{05E84833-D2AF-DF43-A658-B0B7140BC08A}"/>
                </a:ext>
              </a:extLst>
            </p:cNvPr>
            <p:cNvGrpSpPr/>
            <p:nvPr/>
          </p:nvGrpSpPr>
          <p:grpSpPr>
            <a:xfrm>
              <a:off x="721489" y="6133994"/>
              <a:ext cx="1143010" cy="497787"/>
              <a:chOff x="721489" y="6133994"/>
              <a:chExt cx="1143010" cy="497787"/>
            </a:xfrm>
            <a:solidFill>
              <a:srgbClr val="FFFFFF"/>
            </a:solidFill>
          </p:grpSpPr>
          <p:grpSp>
            <p:nvGrpSpPr>
              <p:cNvPr id="6" name="Graphic 24">
                <a:extLst>
                  <a:ext uri="{FF2B5EF4-FFF2-40B4-BE49-F238E27FC236}">
                    <a16:creationId xmlns:a16="http://schemas.microsoft.com/office/drawing/2014/main" id="{BF5BED46-7E9C-024D-A89F-FBB3160BED9E}"/>
                  </a:ext>
                </a:extLst>
              </p:cNvPr>
              <p:cNvGrpSpPr/>
              <p:nvPr/>
            </p:nvGrpSpPr>
            <p:grpSpPr>
              <a:xfrm>
                <a:off x="936669" y="6394704"/>
                <a:ext cx="477773" cy="182022"/>
                <a:chOff x="936669" y="6394704"/>
                <a:chExt cx="477773" cy="182022"/>
              </a:xfrm>
              <a:solidFill>
                <a:srgbClr val="FFFFFF"/>
              </a:solidFill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E830942-0F9C-7A4E-A779-B3440340DA67}"/>
                    </a:ext>
                  </a:extLst>
                </p:cNvPr>
                <p:cNvSpPr/>
                <p:nvPr/>
              </p:nvSpPr>
              <p:spPr>
                <a:xfrm>
                  <a:off x="936669" y="6394704"/>
                  <a:ext cx="146399" cy="182022"/>
                </a:xfrm>
                <a:custGeom>
                  <a:avLst/>
                  <a:gdLst>
                    <a:gd name="connsiteX0" fmla="*/ 89440 w 146399"/>
                    <a:gd name="connsiteY0" fmla="*/ 182023 h 182022"/>
                    <a:gd name="connsiteX1" fmla="*/ 56102 w 146399"/>
                    <a:gd name="connsiteY1" fmla="*/ 182023 h 182022"/>
                    <a:gd name="connsiteX2" fmla="*/ 0 w 146399"/>
                    <a:gd name="connsiteY2" fmla="*/ 0 h 182022"/>
                    <a:gd name="connsiteX3" fmla="*/ 34671 w 146399"/>
                    <a:gd name="connsiteY3" fmla="*/ 0 h 182022"/>
                    <a:gd name="connsiteX4" fmla="*/ 76391 w 146399"/>
                    <a:gd name="connsiteY4" fmla="*/ 139446 h 182022"/>
                    <a:gd name="connsiteX5" fmla="*/ 119063 w 146399"/>
                    <a:gd name="connsiteY5" fmla="*/ 0 h 182022"/>
                    <a:gd name="connsiteX6" fmla="*/ 146399 w 146399"/>
                    <a:gd name="connsiteY6" fmla="*/ 0 h 182022"/>
                    <a:gd name="connsiteX7" fmla="*/ 89440 w 146399"/>
                    <a:gd name="connsiteY7" fmla="*/ 182023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399" h="182022">
                      <a:moveTo>
                        <a:pt x="89440" y="182023"/>
                      </a:moveTo>
                      <a:lnTo>
                        <a:pt x="56102" y="182023"/>
                      </a:lnTo>
                      <a:lnTo>
                        <a:pt x="0" y="0"/>
                      </a:lnTo>
                      <a:lnTo>
                        <a:pt x="34671" y="0"/>
                      </a:lnTo>
                      <a:lnTo>
                        <a:pt x="76391" y="139446"/>
                      </a:lnTo>
                      <a:lnTo>
                        <a:pt x="119063" y="0"/>
                      </a:lnTo>
                      <a:lnTo>
                        <a:pt x="146399" y="0"/>
                      </a:lnTo>
                      <a:lnTo>
                        <a:pt x="89440" y="1820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353895-B3A9-F349-8BBF-51663DAFFD85}"/>
                    </a:ext>
                  </a:extLst>
                </p:cNvPr>
                <p:cNvSpPr/>
                <p:nvPr/>
              </p:nvSpPr>
              <p:spPr>
                <a:xfrm>
                  <a:off x="1096594" y="6394704"/>
                  <a:ext cx="32765" cy="182022"/>
                </a:xfrm>
                <a:custGeom>
                  <a:avLst/>
                  <a:gdLst>
                    <a:gd name="connsiteX0" fmla="*/ 32766 w 32765"/>
                    <a:gd name="connsiteY0" fmla="*/ 182023 h 182022"/>
                    <a:gd name="connsiteX1" fmla="*/ 0 w 32765"/>
                    <a:gd name="connsiteY1" fmla="*/ 182023 h 182022"/>
                    <a:gd name="connsiteX2" fmla="*/ 0 w 32765"/>
                    <a:gd name="connsiteY2" fmla="*/ 0 h 182022"/>
                    <a:gd name="connsiteX3" fmla="*/ 32766 w 32765"/>
                    <a:gd name="connsiteY3" fmla="*/ 0 h 182022"/>
                    <a:gd name="connsiteX4" fmla="*/ 32766 w 32765"/>
                    <a:gd name="connsiteY4" fmla="*/ 182023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65" h="182022">
                      <a:moveTo>
                        <a:pt x="32766" y="182023"/>
                      </a:moveTo>
                      <a:lnTo>
                        <a:pt x="0" y="182023"/>
                      </a:lnTo>
                      <a:lnTo>
                        <a:pt x="0" y="0"/>
                      </a:lnTo>
                      <a:lnTo>
                        <a:pt x="32766" y="0"/>
                      </a:lnTo>
                      <a:lnTo>
                        <a:pt x="32766" y="1820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2D859D18-E0E2-8647-B5B3-7652CFC1415F}"/>
                    </a:ext>
                  </a:extLst>
                </p:cNvPr>
                <p:cNvSpPr/>
                <p:nvPr/>
              </p:nvSpPr>
              <p:spPr>
                <a:xfrm>
                  <a:off x="1142505" y="6394704"/>
                  <a:ext cx="132016" cy="182022"/>
                </a:xfrm>
                <a:custGeom>
                  <a:avLst/>
                  <a:gdLst>
                    <a:gd name="connsiteX0" fmla="*/ 83629 w 132016"/>
                    <a:gd name="connsiteY0" fmla="*/ 182023 h 182022"/>
                    <a:gd name="connsiteX1" fmla="*/ 48387 w 132016"/>
                    <a:gd name="connsiteY1" fmla="*/ 182023 h 182022"/>
                    <a:gd name="connsiteX2" fmla="*/ 48387 w 132016"/>
                    <a:gd name="connsiteY2" fmla="*/ 28099 h 182022"/>
                    <a:gd name="connsiteX3" fmla="*/ 0 w 132016"/>
                    <a:gd name="connsiteY3" fmla="*/ 28099 h 182022"/>
                    <a:gd name="connsiteX4" fmla="*/ 0 w 132016"/>
                    <a:gd name="connsiteY4" fmla="*/ 0 h 182022"/>
                    <a:gd name="connsiteX5" fmla="*/ 132017 w 132016"/>
                    <a:gd name="connsiteY5" fmla="*/ 0 h 182022"/>
                    <a:gd name="connsiteX6" fmla="*/ 132017 w 132016"/>
                    <a:gd name="connsiteY6" fmla="*/ 28099 h 182022"/>
                    <a:gd name="connsiteX7" fmla="*/ 83629 w 132016"/>
                    <a:gd name="connsiteY7" fmla="*/ 28099 h 182022"/>
                    <a:gd name="connsiteX8" fmla="*/ 83629 w 132016"/>
                    <a:gd name="connsiteY8" fmla="*/ 181927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016" h="182022">
                      <a:moveTo>
                        <a:pt x="83629" y="182023"/>
                      </a:moveTo>
                      <a:lnTo>
                        <a:pt x="48387" y="182023"/>
                      </a:lnTo>
                      <a:lnTo>
                        <a:pt x="48387" y="28099"/>
                      </a:lnTo>
                      <a:lnTo>
                        <a:pt x="0" y="28099"/>
                      </a:lnTo>
                      <a:lnTo>
                        <a:pt x="0" y="0"/>
                      </a:lnTo>
                      <a:lnTo>
                        <a:pt x="132017" y="0"/>
                      </a:lnTo>
                      <a:lnTo>
                        <a:pt x="132017" y="28099"/>
                      </a:lnTo>
                      <a:lnTo>
                        <a:pt x="83629" y="28099"/>
                      </a:lnTo>
                      <a:lnTo>
                        <a:pt x="83629" y="1819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FB65A25E-0DF5-F845-ACC1-95429DCC8608}"/>
                    </a:ext>
                  </a:extLst>
                </p:cNvPr>
                <p:cNvSpPr/>
                <p:nvPr/>
              </p:nvSpPr>
              <p:spPr>
                <a:xfrm>
                  <a:off x="1252518" y="6394704"/>
                  <a:ext cx="161925" cy="182022"/>
                </a:xfrm>
                <a:custGeom>
                  <a:avLst/>
                  <a:gdLst>
                    <a:gd name="connsiteX0" fmla="*/ 161925 w 161925"/>
                    <a:gd name="connsiteY0" fmla="*/ 182023 h 182022"/>
                    <a:gd name="connsiteX1" fmla="*/ 126873 w 161925"/>
                    <a:gd name="connsiteY1" fmla="*/ 182023 h 182022"/>
                    <a:gd name="connsiteX2" fmla="*/ 112300 w 161925"/>
                    <a:gd name="connsiteY2" fmla="*/ 138684 h 182022"/>
                    <a:gd name="connsiteX3" fmla="*/ 42291 w 161925"/>
                    <a:gd name="connsiteY3" fmla="*/ 138684 h 182022"/>
                    <a:gd name="connsiteX4" fmla="*/ 28003 w 161925"/>
                    <a:gd name="connsiteY4" fmla="*/ 182023 h 182022"/>
                    <a:gd name="connsiteX5" fmla="*/ 0 w 161925"/>
                    <a:gd name="connsiteY5" fmla="*/ 182023 h 182022"/>
                    <a:gd name="connsiteX6" fmla="*/ 60389 w 161925"/>
                    <a:gd name="connsiteY6" fmla="*/ 0 h 182022"/>
                    <a:gd name="connsiteX7" fmla="*/ 100775 w 161925"/>
                    <a:gd name="connsiteY7" fmla="*/ 0 h 182022"/>
                    <a:gd name="connsiteX8" fmla="*/ 161830 w 161925"/>
                    <a:gd name="connsiteY8" fmla="*/ 182023 h 182022"/>
                    <a:gd name="connsiteX9" fmla="*/ 103537 w 161925"/>
                    <a:gd name="connsiteY9" fmla="*/ 112395 h 182022"/>
                    <a:gd name="connsiteX10" fmla="*/ 76962 w 161925"/>
                    <a:gd name="connsiteY10" fmla="*/ 31242 h 182022"/>
                    <a:gd name="connsiteX11" fmla="*/ 50387 w 161925"/>
                    <a:gd name="connsiteY11" fmla="*/ 112395 h 182022"/>
                    <a:gd name="connsiteX12" fmla="*/ 103442 w 161925"/>
                    <a:gd name="connsiteY12" fmla="*/ 112395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925" h="182022">
                      <a:moveTo>
                        <a:pt x="161925" y="182023"/>
                      </a:moveTo>
                      <a:lnTo>
                        <a:pt x="126873" y="182023"/>
                      </a:lnTo>
                      <a:lnTo>
                        <a:pt x="112300" y="138684"/>
                      </a:lnTo>
                      <a:lnTo>
                        <a:pt x="42291" y="138684"/>
                      </a:lnTo>
                      <a:lnTo>
                        <a:pt x="28003" y="182023"/>
                      </a:lnTo>
                      <a:lnTo>
                        <a:pt x="0" y="182023"/>
                      </a:lnTo>
                      <a:lnTo>
                        <a:pt x="60389" y="0"/>
                      </a:lnTo>
                      <a:lnTo>
                        <a:pt x="100775" y="0"/>
                      </a:lnTo>
                      <a:lnTo>
                        <a:pt x="161830" y="182023"/>
                      </a:lnTo>
                      <a:close/>
                      <a:moveTo>
                        <a:pt x="103537" y="112395"/>
                      </a:moveTo>
                      <a:lnTo>
                        <a:pt x="76962" y="31242"/>
                      </a:lnTo>
                      <a:lnTo>
                        <a:pt x="50387" y="112395"/>
                      </a:lnTo>
                      <a:lnTo>
                        <a:pt x="103442" y="1123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</p:grpSp>
          <p:grpSp>
            <p:nvGrpSpPr>
              <p:cNvPr id="13" name="Graphic 24">
                <a:extLst>
                  <a:ext uri="{FF2B5EF4-FFF2-40B4-BE49-F238E27FC236}">
                    <a16:creationId xmlns:a16="http://schemas.microsoft.com/office/drawing/2014/main" id="{411E5085-640C-6343-BAFE-E56F515CAFBB}"/>
                  </a:ext>
                </a:extLst>
              </p:cNvPr>
              <p:cNvGrpSpPr/>
              <p:nvPr/>
            </p:nvGrpSpPr>
            <p:grpSpPr>
              <a:xfrm>
                <a:off x="1434922" y="6391560"/>
                <a:ext cx="429577" cy="239172"/>
                <a:chOff x="1434922" y="6391560"/>
                <a:chExt cx="429577" cy="239172"/>
              </a:xfrm>
              <a:solidFill>
                <a:srgbClr val="FFFFFF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7ED5F92F-8385-DC42-BDAE-AC43131161BB}"/>
                    </a:ext>
                  </a:extLst>
                </p:cNvPr>
                <p:cNvSpPr/>
                <p:nvPr/>
              </p:nvSpPr>
              <p:spPr>
                <a:xfrm>
                  <a:off x="1434922" y="6391560"/>
                  <a:ext cx="23621" cy="184784"/>
                </a:xfrm>
                <a:custGeom>
                  <a:avLst/>
                  <a:gdLst>
                    <a:gd name="connsiteX0" fmla="*/ 23622 w 23621"/>
                    <a:gd name="connsiteY0" fmla="*/ 184785 h 184784"/>
                    <a:gd name="connsiteX1" fmla="*/ 0 w 23621"/>
                    <a:gd name="connsiteY1" fmla="*/ 184785 h 184784"/>
                    <a:gd name="connsiteX2" fmla="*/ 0 w 23621"/>
                    <a:gd name="connsiteY2" fmla="*/ 0 h 184784"/>
                    <a:gd name="connsiteX3" fmla="*/ 23622 w 23621"/>
                    <a:gd name="connsiteY3" fmla="*/ 0 h 184784"/>
                    <a:gd name="connsiteX4" fmla="*/ 23622 w 23621"/>
                    <a:gd name="connsiteY4" fmla="*/ 184785 h 18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21" h="184784">
                      <a:moveTo>
                        <a:pt x="23622" y="184785"/>
                      </a:moveTo>
                      <a:lnTo>
                        <a:pt x="0" y="184785"/>
                      </a:lnTo>
                      <a:lnTo>
                        <a:pt x="0" y="0"/>
                      </a:lnTo>
                      <a:lnTo>
                        <a:pt x="23622" y="0"/>
                      </a:lnTo>
                      <a:lnTo>
                        <a:pt x="23622" y="1847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1B6E3BCA-799D-294B-BC92-AF9B427341EB}"/>
                    </a:ext>
                  </a:extLst>
                </p:cNvPr>
                <p:cNvSpPr/>
                <p:nvPr/>
              </p:nvSpPr>
              <p:spPr>
                <a:xfrm>
                  <a:off x="1486738" y="6391560"/>
                  <a:ext cx="23622" cy="184784"/>
                </a:xfrm>
                <a:custGeom>
                  <a:avLst/>
                  <a:gdLst>
                    <a:gd name="connsiteX0" fmla="*/ 23622 w 23622"/>
                    <a:gd name="connsiteY0" fmla="*/ 25813 h 184784"/>
                    <a:gd name="connsiteX1" fmla="*/ 0 w 23622"/>
                    <a:gd name="connsiteY1" fmla="*/ 25813 h 184784"/>
                    <a:gd name="connsiteX2" fmla="*/ 0 w 23622"/>
                    <a:gd name="connsiteY2" fmla="*/ 0 h 184784"/>
                    <a:gd name="connsiteX3" fmla="*/ 23622 w 23622"/>
                    <a:gd name="connsiteY3" fmla="*/ 0 h 184784"/>
                    <a:gd name="connsiteX4" fmla="*/ 23622 w 23622"/>
                    <a:gd name="connsiteY4" fmla="*/ 25813 h 184784"/>
                    <a:gd name="connsiteX5" fmla="*/ 23622 w 23622"/>
                    <a:gd name="connsiteY5" fmla="*/ 184785 h 184784"/>
                    <a:gd name="connsiteX6" fmla="*/ 0 w 23622"/>
                    <a:gd name="connsiteY6" fmla="*/ 184785 h 184784"/>
                    <a:gd name="connsiteX7" fmla="*/ 0 w 23622"/>
                    <a:gd name="connsiteY7" fmla="*/ 51054 h 184784"/>
                    <a:gd name="connsiteX8" fmla="*/ 23622 w 23622"/>
                    <a:gd name="connsiteY8" fmla="*/ 51054 h 184784"/>
                    <a:gd name="connsiteX9" fmla="*/ 23622 w 23622"/>
                    <a:gd name="connsiteY9" fmla="*/ 184785 h 18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22" h="184784">
                      <a:moveTo>
                        <a:pt x="23622" y="25813"/>
                      </a:moveTo>
                      <a:lnTo>
                        <a:pt x="0" y="25813"/>
                      </a:lnTo>
                      <a:lnTo>
                        <a:pt x="0" y="0"/>
                      </a:lnTo>
                      <a:lnTo>
                        <a:pt x="23622" y="0"/>
                      </a:lnTo>
                      <a:lnTo>
                        <a:pt x="23622" y="25813"/>
                      </a:lnTo>
                      <a:close/>
                      <a:moveTo>
                        <a:pt x="23622" y="184785"/>
                      </a:moveTo>
                      <a:lnTo>
                        <a:pt x="0" y="184785"/>
                      </a:lnTo>
                      <a:lnTo>
                        <a:pt x="0" y="51054"/>
                      </a:lnTo>
                      <a:lnTo>
                        <a:pt x="23622" y="51054"/>
                      </a:lnTo>
                      <a:lnTo>
                        <a:pt x="23622" y="1847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F9AF8DBE-5C33-3E42-93AF-52D7C2642F78}"/>
                    </a:ext>
                  </a:extLst>
                </p:cNvPr>
                <p:cNvSpPr/>
                <p:nvPr/>
              </p:nvSpPr>
              <p:spPr>
                <a:xfrm>
                  <a:off x="1531791" y="6439281"/>
                  <a:ext cx="117157" cy="191452"/>
                </a:xfrm>
                <a:custGeom>
                  <a:avLst/>
                  <a:gdLst>
                    <a:gd name="connsiteX0" fmla="*/ 117158 w 117157"/>
                    <a:gd name="connsiteY0" fmla="*/ 126682 h 191452"/>
                    <a:gd name="connsiteX1" fmla="*/ 58865 w 117157"/>
                    <a:gd name="connsiteY1" fmla="*/ 191452 h 191452"/>
                    <a:gd name="connsiteX2" fmla="*/ 36195 w 117157"/>
                    <a:gd name="connsiteY2" fmla="*/ 188690 h 191452"/>
                    <a:gd name="connsiteX3" fmla="*/ 19050 w 117157"/>
                    <a:gd name="connsiteY3" fmla="*/ 180594 h 191452"/>
                    <a:gd name="connsiteX4" fmla="*/ 8192 w 117157"/>
                    <a:gd name="connsiteY4" fmla="*/ 167735 h 191452"/>
                    <a:gd name="connsiteX5" fmla="*/ 4381 w 117157"/>
                    <a:gd name="connsiteY5" fmla="*/ 150590 h 191452"/>
                    <a:gd name="connsiteX6" fmla="*/ 29146 w 117157"/>
                    <a:gd name="connsiteY6" fmla="*/ 150590 h 191452"/>
                    <a:gd name="connsiteX7" fmla="*/ 58198 w 117157"/>
                    <a:gd name="connsiteY7" fmla="*/ 172688 h 191452"/>
                    <a:gd name="connsiteX8" fmla="*/ 73247 w 117157"/>
                    <a:gd name="connsiteY8" fmla="*/ 170593 h 191452"/>
                    <a:gd name="connsiteX9" fmla="*/ 84296 w 117157"/>
                    <a:gd name="connsiteY9" fmla="*/ 163449 h 191452"/>
                    <a:gd name="connsiteX10" fmla="*/ 91154 w 117157"/>
                    <a:gd name="connsiteY10" fmla="*/ 149638 h 191452"/>
                    <a:gd name="connsiteX11" fmla="*/ 93440 w 117157"/>
                    <a:gd name="connsiteY11" fmla="*/ 127540 h 191452"/>
                    <a:gd name="connsiteX12" fmla="*/ 93440 w 117157"/>
                    <a:gd name="connsiteY12" fmla="*/ 121158 h 191452"/>
                    <a:gd name="connsiteX13" fmla="*/ 55150 w 117157"/>
                    <a:gd name="connsiteY13" fmla="*/ 140303 h 191452"/>
                    <a:gd name="connsiteX14" fmla="*/ 31433 w 117157"/>
                    <a:gd name="connsiteY14" fmla="*/ 135350 h 191452"/>
                    <a:gd name="connsiteX15" fmla="*/ 14192 w 117157"/>
                    <a:gd name="connsiteY15" fmla="*/ 121348 h 191452"/>
                    <a:gd name="connsiteX16" fmla="*/ 3619 w 117157"/>
                    <a:gd name="connsiteY16" fmla="*/ 99536 h 191452"/>
                    <a:gd name="connsiteX17" fmla="*/ 0 w 117157"/>
                    <a:gd name="connsiteY17" fmla="*/ 71152 h 191452"/>
                    <a:gd name="connsiteX18" fmla="*/ 4381 w 117157"/>
                    <a:gd name="connsiteY18" fmla="*/ 41434 h 191452"/>
                    <a:gd name="connsiteX19" fmla="*/ 16288 w 117157"/>
                    <a:gd name="connsiteY19" fmla="*/ 19050 h 191452"/>
                    <a:gd name="connsiteX20" fmla="*/ 34195 w 117157"/>
                    <a:gd name="connsiteY20" fmla="*/ 4953 h 191452"/>
                    <a:gd name="connsiteX21" fmla="*/ 56483 w 117157"/>
                    <a:gd name="connsiteY21" fmla="*/ 0 h 191452"/>
                    <a:gd name="connsiteX22" fmla="*/ 93345 w 117157"/>
                    <a:gd name="connsiteY22" fmla="*/ 13525 h 191452"/>
                    <a:gd name="connsiteX23" fmla="*/ 93345 w 117157"/>
                    <a:gd name="connsiteY23" fmla="*/ 3239 h 191452"/>
                    <a:gd name="connsiteX24" fmla="*/ 117158 w 117157"/>
                    <a:gd name="connsiteY24" fmla="*/ 3239 h 191452"/>
                    <a:gd name="connsiteX25" fmla="*/ 117158 w 117157"/>
                    <a:gd name="connsiteY25" fmla="*/ 126587 h 191452"/>
                    <a:gd name="connsiteX26" fmla="*/ 93345 w 117157"/>
                    <a:gd name="connsiteY26" fmla="*/ 98393 h 191452"/>
                    <a:gd name="connsiteX27" fmla="*/ 93345 w 117157"/>
                    <a:gd name="connsiteY27" fmla="*/ 35052 h 191452"/>
                    <a:gd name="connsiteX28" fmla="*/ 58007 w 117157"/>
                    <a:gd name="connsiteY28" fmla="*/ 18764 h 191452"/>
                    <a:gd name="connsiteX29" fmla="*/ 44196 w 117157"/>
                    <a:gd name="connsiteY29" fmla="*/ 22003 h 191452"/>
                    <a:gd name="connsiteX30" fmla="*/ 33719 w 117157"/>
                    <a:gd name="connsiteY30" fmla="*/ 31814 h 191452"/>
                    <a:gd name="connsiteX31" fmla="*/ 26956 w 117157"/>
                    <a:gd name="connsiteY31" fmla="*/ 48196 h 191452"/>
                    <a:gd name="connsiteX32" fmla="*/ 24575 w 117157"/>
                    <a:gd name="connsiteY32" fmla="*/ 71152 h 191452"/>
                    <a:gd name="connsiteX33" fmla="*/ 33147 w 117157"/>
                    <a:gd name="connsiteY33" fmla="*/ 108680 h 191452"/>
                    <a:gd name="connsiteX34" fmla="*/ 57055 w 117157"/>
                    <a:gd name="connsiteY34" fmla="*/ 121444 h 191452"/>
                    <a:gd name="connsiteX35" fmla="*/ 76010 w 117157"/>
                    <a:gd name="connsiteY35" fmla="*/ 115729 h 191452"/>
                    <a:gd name="connsiteX36" fmla="*/ 93345 w 117157"/>
                    <a:gd name="connsiteY36" fmla="*/ 98298 h 191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7157" h="191452">
                      <a:moveTo>
                        <a:pt x="117158" y="126682"/>
                      </a:moveTo>
                      <a:cubicBezTo>
                        <a:pt x="117158" y="169831"/>
                        <a:pt x="97727" y="191452"/>
                        <a:pt x="58865" y="191452"/>
                      </a:cubicBezTo>
                      <a:cubicBezTo>
                        <a:pt x="50483" y="191452"/>
                        <a:pt x="42958" y="190500"/>
                        <a:pt x="36195" y="188690"/>
                      </a:cubicBezTo>
                      <a:cubicBezTo>
                        <a:pt x="29432" y="186785"/>
                        <a:pt x="23717" y="184118"/>
                        <a:pt x="19050" y="180594"/>
                      </a:cubicBezTo>
                      <a:cubicBezTo>
                        <a:pt x="14383" y="177070"/>
                        <a:pt x="10763" y="172784"/>
                        <a:pt x="8192" y="167735"/>
                      </a:cubicBezTo>
                      <a:cubicBezTo>
                        <a:pt x="5620" y="162687"/>
                        <a:pt x="4381" y="156972"/>
                        <a:pt x="4381" y="150590"/>
                      </a:cubicBezTo>
                      <a:lnTo>
                        <a:pt x="29146" y="150590"/>
                      </a:lnTo>
                      <a:cubicBezTo>
                        <a:pt x="29146" y="165354"/>
                        <a:pt x="38862" y="172688"/>
                        <a:pt x="58198" y="172688"/>
                      </a:cubicBezTo>
                      <a:cubicBezTo>
                        <a:pt x="63817" y="172688"/>
                        <a:pt x="68866" y="172021"/>
                        <a:pt x="73247" y="170593"/>
                      </a:cubicBezTo>
                      <a:cubicBezTo>
                        <a:pt x="77629" y="169259"/>
                        <a:pt x="81344" y="166878"/>
                        <a:pt x="84296" y="163449"/>
                      </a:cubicBezTo>
                      <a:cubicBezTo>
                        <a:pt x="87344" y="160020"/>
                        <a:pt x="89535" y="155448"/>
                        <a:pt x="91154" y="149638"/>
                      </a:cubicBezTo>
                      <a:cubicBezTo>
                        <a:pt x="92678" y="143827"/>
                        <a:pt x="93440" y="136493"/>
                        <a:pt x="93440" y="127540"/>
                      </a:cubicBezTo>
                      <a:lnTo>
                        <a:pt x="93440" y="121158"/>
                      </a:lnTo>
                      <a:cubicBezTo>
                        <a:pt x="82487" y="133921"/>
                        <a:pt x="69723" y="140303"/>
                        <a:pt x="55150" y="140303"/>
                      </a:cubicBezTo>
                      <a:cubicBezTo>
                        <a:pt x="46196" y="140303"/>
                        <a:pt x="38290" y="138684"/>
                        <a:pt x="31433" y="135350"/>
                      </a:cubicBezTo>
                      <a:cubicBezTo>
                        <a:pt x="24575" y="132112"/>
                        <a:pt x="18764" y="127444"/>
                        <a:pt x="14192" y="121348"/>
                      </a:cubicBezTo>
                      <a:cubicBezTo>
                        <a:pt x="9525" y="115252"/>
                        <a:pt x="6001" y="108014"/>
                        <a:pt x="3619" y="99536"/>
                      </a:cubicBezTo>
                      <a:cubicBezTo>
                        <a:pt x="1238" y="91059"/>
                        <a:pt x="0" y="81534"/>
                        <a:pt x="0" y="71152"/>
                      </a:cubicBezTo>
                      <a:cubicBezTo>
                        <a:pt x="0" y="60103"/>
                        <a:pt x="1429" y="50197"/>
                        <a:pt x="4381" y="41434"/>
                      </a:cubicBezTo>
                      <a:cubicBezTo>
                        <a:pt x="7334" y="32671"/>
                        <a:pt x="11240" y="25146"/>
                        <a:pt x="16288" y="19050"/>
                      </a:cubicBezTo>
                      <a:cubicBezTo>
                        <a:pt x="21336" y="12859"/>
                        <a:pt x="27337" y="8192"/>
                        <a:pt x="34195" y="4953"/>
                      </a:cubicBezTo>
                      <a:cubicBezTo>
                        <a:pt x="41053" y="1715"/>
                        <a:pt x="48482" y="0"/>
                        <a:pt x="56483" y="0"/>
                      </a:cubicBezTo>
                      <a:cubicBezTo>
                        <a:pt x="70771" y="0"/>
                        <a:pt x="83058" y="4477"/>
                        <a:pt x="93345" y="13525"/>
                      </a:cubicBezTo>
                      <a:lnTo>
                        <a:pt x="93345" y="3239"/>
                      </a:lnTo>
                      <a:lnTo>
                        <a:pt x="117158" y="3239"/>
                      </a:lnTo>
                      <a:lnTo>
                        <a:pt x="117158" y="126587"/>
                      </a:lnTo>
                      <a:close/>
                      <a:moveTo>
                        <a:pt x="93345" y="98393"/>
                      </a:moveTo>
                      <a:lnTo>
                        <a:pt x="93345" y="35052"/>
                      </a:lnTo>
                      <a:cubicBezTo>
                        <a:pt x="82677" y="24194"/>
                        <a:pt x="70866" y="18764"/>
                        <a:pt x="58007" y="18764"/>
                      </a:cubicBezTo>
                      <a:cubicBezTo>
                        <a:pt x="52864" y="18764"/>
                        <a:pt x="48292" y="19812"/>
                        <a:pt x="44196" y="22003"/>
                      </a:cubicBezTo>
                      <a:cubicBezTo>
                        <a:pt x="40100" y="24194"/>
                        <a:pt x="36576" y="27432"/>
                        <a:pt x="33719" y="31814"/>
                      </a:cubicBezTo>
                      <a:cubicBezTo>
                        <a:pt x="30766" y="36195"/>
                        <a:pt x="28575" y="41624"/>
                        <a:pt x="26956" y="48196"/>
                      </a:cubicBezTo>
                      <a:cubicBezTo>
                        <a:pt x="25337" y="54769"/>
                        <a:pt x="24575" y="62389"/>
                        <a:pt x="24575" y="71152"/>
                      </a:cubicBezTo>
                      <a:cubicBezTo>
                        <a:pt x="24575" y="87630"/>
                        <a:pt x="27432" y="100108"/>
                        <a:pt x="33147" y="108680"/>
                      </a:cubicBezTo>
                      <a:cubicBezTo>
                        <a:pt x="38862" y="117157"/>
                        <a:pt x="46863" y="121444"/>
                        <a:pt x="57055" y="121444"/>
                      </a:cubicBezTo>
                      <a:cubicBezTo>
                        <a:pt x="63627" y="121444"/>
                        <a:pt x="69914" y="119539"/>
                        <a:pt x="76010" y="115729"/>
                      </a:cubicBezTo>
                      <a:cubicBezTo>
                        <a:pt x="82106" y="111919"/>
                        <a:pt x="87916" y="106108"/>
                        <a:pt x="93345" y="982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65895479-21AC-5744-8E0B-80DFEF1EB400}"/>
                    </a:ext>
                  </a:extLst>
                </p:cNvPr>
                <p:cNvSpPr/>
                <p:nvPr/>
              </p:nvSpPr>
              <p:spPr>
                <a:xfrm>
                  <a:off x="1677238" y="6391560"/>
                  <a:ext cx="108966" cy="184880"/>
                </a:xfrm>
                <a:custGeom>
                  <a:avLst/>
                  <a:gdLst>
                    <a:gd name="connsiteX0" fmla="*/ 23527 w 108966"/>
                    <a:gd name="connsiteY0" fmla="*/ 68008 h 184880"/>
                    <a:gd name="connsiteX1" fmla="*/ 42482 w 108966"/>
                    <a:gd name="connsiteY1" fmla="*/ 52768 h 184880"/>
                    <a:gd name="connsiteX2" fmla="*/ 63437 w 108966"/>
                    <a:gd name="connsiteY2" fmla="*/ 47815 h 184880"/>
                    <a:gd name="connsiteX3" fmla="*/ 108966 w 108966"/>
                    <a:gd name="connsiteY3" fmla="*/ 97250 h 184880"/>
                    <a:gd name="connsiteX4" fmla="*/ 108966 w 108966"/>
                    <a:gd name="connsiteY4" fmla="*/ 184785 h 184880"/>
                    <a:gd name="connsiteX5" fmla="*/ 84963 w 108966"/>
                    <a:gd name="connsiteY5" fmla="*/ 184785 h 184880"/>
                    <a:gd name="connsiteX6" fmla="*/ 84963 w 108966"/>
                    <a:gd name="connsiteY6" fmla="*/ 98488 h 184880"/>
                    <a:gd name="connsiteX7" fmla="*/ 79153 w 108966"/>
                    <a:gd name="connsiteY7" fmla="*/ 74771 h 184880"/>
                    <a:gd name="connsiteX8" fmla="*/ 60198 w 108966"/>
                    <a:gd name="connsiteY8" fmla="*/ 67628 h 184880"/>
                    <a:gd name="connsiteX9" fmla="*/ 23622 w 108966"/>
                    <a:gd name="connsiteY9" fmla="*/ 88963 h 184880"/>
                    <a:gd name="connsiteX10" fmla="*/ 23622 w 108966"/>
                    <a:gd name="connsiteY10" fmla="*/ 184880 h 184880"/>
                    <a:gd name="connsiteX11" fmla="*/ 0 w 108966"/>
                    <a:gd name="connsiteY11" fmla="*/ 184880 h 184880"/>
                    <a:gd name="connsiteX12" fmla="*/ 0 w 108966"/>
                    <a:gd name="connsiteY12" fmla="*/ 0 h 184880"/>
                    <a:gd name="connsiteX13" fmla="*/ 23622 w 108966"/>
                    <a:gd name="connsiteY13" fmla="*/ 0 h 184880"/>
                    <a:gd name="connsiteX14" fmla="*/ 23622 w 108966"/>
                    <a:gd name="connsiteY14" fmla="*/ 68008 h 184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966" h="184880">
                      <a:moveTo>
                        <a:pt x="23527" y="68008"/>
                      </a:moveTo>
                      <a:cubicBezTo>
                        <a:pt x="29432" y="61151"/>
                        <a:pt x="35719" y="56102"/>
                        <a:pt x="42482" y="52768"/>
                      </a:cubicBezTo>
                      <a:cubicBezTo>
                        <a:pt x="49149" y="49435"/>
                        <a:pt x="56198" y="47815"/>
                        <a:pt x="63437" y="47815"/>
                      </a:cubicBezTo>
                      <a:cubicBezTo>
                        <a:pt x="93726" y="47815"/>
                        <a:pt x="108966" y="64294"/>
                        <a:pt x="108966" y="97250"/>
                      </a:cubicBezTo>
                      <a:lnTo>
                        <a:pt x="108966" y="184785"/>
                      </a:lnTo>
                      <a:lnTo>
                        <a:pt x="84963" y="184785"/>
                      </a:lnTo>
                      <a:lnTo>
                        <a:pt x="84963" y="98488"/>
                      </a:lnTo>
                      <a:cubicBezTo>
                        <a:pt x="84963" y="87439"/>
                        <a:pt x="83058" y="79534"/>
                        <a:pt x="79153" y="74771"/>
                      </a:cubicBezTo>
                      <a:cubicBezTo>
                        <a:pt x="75248" y="70009"/>
                        <a:pt x="68961" y="67628"/>
                        <a:pt x="60198" y="67628"/>
                      </a:cubicBezTo>
                      <a:cubicBezTo>
                        <a:pt x="48101" y="67628"/>
                        <a:pt x="35909" y="74771"/>
                        <a:pt x="23622" y="88963"/>
                      </a:cubicBezTo>
                      <a:lnTo>
                        <a:pt x="23622" y="184880"/>
                      </a:lnTo>
                      <a:lnTo>
                        <a:pt x="0" y="184880"/>
                      </a:lnTo>
                      <a:lnTo>
                        <a:pt x="0" y="0"/>
                      </a:lnTo>
                      <a:lnTo>
                        <a:pt x="23622" y="0"/>
                      </a:lnTo>
                      <a:lnTo>
                        <a:pt x="23622" y="680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CF5767AE-59F1-9343-B0B8-BB83D4FB5220}"/>
                    </a:ext>
                  </a:extLst>
                </p:cNvPr>
                <p:cNvSpPr/>
                <p:nvPr/>
              </p:nvSpPr>
              <p:spPr>
                <a:xfrm>
                  <a:off x="1799444" y="6409277"/>
                  <a:ext cx="65055" cy="169068"/>
                </a:xfrm>
                <a:custGeom>
                  <a:avLst/>
                  <a:gdLst>
                    <a:gd name="connsiteX0" fmla="*/ 65056 w 65055"/>
                    <a:gd name="connsiteY0" fmla="*/ 167259 h 169068"/>
                    <a:gd name="connsiteX1" fmla="*/ 48006 w 65055"/>
                    <a:gd name="connsiteY1" fmla="*/ 169069 h 169068"/>
                    <a:gd name="connsiteX2" fmla="*/ 31147 w 65055"/>
                    <a:gd name="connsiteY2" fmla="*/ 166497 h 169068"/>
                    <a:gd name="connsiteX3" fmla="*/ 21622 w 65055"/>
                    <a:gd name="connsiteY3" fmla="*/ 158782 h 169068"/>
                    <a:gd name="connsiteX4" fmla="*/ 17431 w 65055"/>
                    <a:gd name="connsiteY4" fmla="*/ 145923 h 169068"/>
                    <a:gd name="connsiteX5" fmla="*/ 16478 w 65055"/>
                    <a:gd name="connsiteY5" fmla="*/ 127921 h 169068"/>
                    <a:gd name="connsiteX6" fmla="*/ 16478 w 65055"/>
                    <a:gd name="connsiteY6" fmla="*/ 51816 h 169068"/>
                    <a:gd name="connsiteX7" fmla="*/ 0 w 65055"/>
                    <a:gd name="connsiteY7" fmla="*/ 51816 h 169068"/>
                    <a:gd name="connsiteX8" fmla="*/ 0 w 65055"/>
                    <a:gd name="connsiteY8" fmla="*/ 33338 h 169068"/>
                    <a:gd name="connsiteX9" fmla="*/ 16478 w 65055"/>
                    <a:gd name="connsiteY9" fmla="*/ 33338 h 169068"/>
                    <a:gd name="connsiteX10" fmla="*/ 16478 w 65055"/>
                    <a:gd name="connsiteY10" fmla="*/ 0 h 169068"/>
                    <a:gd name="connsiteX11" fmla="*/ 40291 w 65055"/>
                    <a:gd name="connsiteY11" fmla="*/ 0 h 169068"/>
                    <a:gd name="connsiteX12" fmla="*/ 40291 w 65055"/>
                    <a:gd name="connsiteY12" fmla="*/ 33338 h 169068"/>
                    <a:gd name="connsiteX13" fmla="*/ 62103 w 65055"/>
                    <a:gd name="connsiteY13" fmla="*/ 33338 h 169068"/>
                    <a:gd name="connsiteX14" fmla="*/ 62103 w 65055"/>
                    <a:gd name="connsiteY14" fmla="*/ 51816 h 169068"/>
                    <a:gd name="connsiteX15" fmla="*/ 40291 w 65055"/>
                    <a:gd name="connsiteY15" fmla="*/ 51816 h 169068"/>
                    <a:gd name="connsiteX16" fmla="*/ 40291 w 65055"/>
                    <a:gd name="connsiteY16" fmla="*/ 128969 h 169068"/>
                    <a:gd name="connsiteX17" fmla="*/ 41148 w 65055"/>
                    <a:gd name="connsiteY17" fmla="*/ 140208 h 169068"/>
                    <a:gd name="connsiteX18" fmla="*/ 43720 w 65055"/>
                    <a:gd name="connsiteY18" fmla="*/ 146590 h 169068"/>
                    <a:gd name="connsiteX19" fmla="*/ 47816 w 65055"/>
                    <a:gd name="connsiteY19" fmla="*/ 149543 h 169068"/>
                    <a:gd name="connsiteX20" fmla="*/ 53245 w 65055"/>
                    <a:gd name="connsiteY20" fmla="*/ 150209 h 169068"/>
                    <a:gd name="connsiteX21" fmla="*/ 59341 w 65055"/>
                    <a:gd name="connsiteY21" fmla="*/ 149924 h 169068"/>
                    <a:gd name="connsiteX22" fmla="*/ 65056 w 65055"/>
                    <a:gd name="connsiteY22" fmla="*/ 149257 h 169068"/>
                    <a:gd name="connsiteX23" fmla="*/ 65056 w 65055"/>
                    <a:gd name="connsiteY23" fmla="*/ 167164 h 169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5055" h="169068">
                      <a:moveTo>
                        <a:pt x="65056" y="167259"/>
                      </a:moveTo>
                      <a:cubicBezTo>
                        <a:pt x="60008" y="168402"/>
                        <a:pt x="54388" y="169069"/>
                        <a:pt x="48006" y="169069"/>
                      </a:cubicBezTo>
                      <a:cubicBezTo>
                        <a:pt x="40862" y="169069"/>
                        <a:pt x="35243" y="168212"/>
                        <a:pt x="31147" y="166497"/>
                      </a:cubicBezTo>
                      <a:cubicBezTo>
                        <a:pt x="26956" y="164783"/>
                        <a:pt x="23813" y="162211"/>
                        <a:pt x="21622" y="158782"/>
                      </a:cubicBezTo>
                      <a:cubicBezTo>
                        <a:pt x="19431" y="155353"/>
                        <a:pt x="18002" y="151067"/>
                        <a:pt x="17431" y="145923"/>
                      </a:cubicBezTo>
                      <a:cubicBezTo>
                        <a:pt x="16764" y="140779"/>
                        <a:pt x="16478" y="134779"/>
                        <a:pt x="16478" y="127921"/>
                      </a:cubicBezTo>
                      <a:lnTo>
                        <a:pt x="16478" y="51816"/>
                      </a:lnTo>
                      <a:lnTo>
                        <a:pt x="0" y="51816"/>
                      </a:lnTo>
                      <a:lnTo>
                        <a:pt x="0" y="33338"/>
                      </a:lnTo>
                      <a:lnTo>
                        <a:pt x="16478" y="33338"/>
                      </a:lnTo>
                      <a:lnTo>
                        <a:pt x="16478" y="0"/>
                      </a:lnTo>
                      <a:lnTo>
                        <a:pt x="40291" y="0"/>
                      </a:lnTo>
                      <a:lnTo>
                        <a:pt x="40291" y="33338"/>
                      </a:lnTo>
                      <a:lnTo>
                        <a:pt x="62103" y="33338"/>
                      </a:lnTo>
                      <a:lnTo>
                        <a:pt x="62103" y="51816"/>
                      </a:lnTo>
                      <a:lnTo>
                        <a:pt x="40291" y="51816"/>
                      </a:lnTo>
                      <a:lnTo>
                        <a:pt x="40291" y="128969"/>
                      </a:lnTo>
                      <a:cubicBezTo>
                        <a:pt x="40291" y="133731"/>
                        <a:pt x="40577" y="137446"/>
                        <a:pt x="41148" y="140208"/>
                      </a:cubicBezTo>
                      <a:cubicBezTo>
                        <a:pt x="41720" y="142970"/>
                        <a:pt x="42577" y="145161"/>
                        <a:pt x="43720" y="146590"/>
                      </a:cubicBezTo>
                      <a:cubicBezTo>
                        <a:pt x="44863" y="148114"/>
                        <a:pt x="46196" y="149066"/>
                        <a:pt x="47816" y="149543"/>
                      </a:cubicBezTo>
                      <a:cubicBezTo>
                        <a:pt x="49435" y="150019"/>
                        <a:pt x="51245" y="150209"/>
                        <a:pt x="53245" y="150209"/>
                      </a:cubicBezTo>
                      <a:cubicBezTo>
                        <a:pt x="55245" y="150209"/>
                        <a:pt x="57341" y="150209"/>
                        <a:pt x="59341" y="149924"/>
                      </a:cubicBezTo>
                      <a:cubicBezTo>
                        <a:pt x="61341" y="149733"/>
                        <a:pt x="63246" y="149543"/>
                        <a:pt x="65056" y="149257"/>
                      </a:cubicBezTo>
                      <a:lnTo>
                        <a:pt x="65056" y="167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</p:grp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1C43C8AF-01E0-5745-B1F3-73D6047BED68}"/>
                  </a:ext>
                </a:extLst>
              </p:cNvPr>
              <p:cNvSpPr/>
              <p:nvPr/>
            </p:nvSpPr>
            <p:spPr>
              <a:xfrm>
                <a:off x="987170" y="6258419"/>
                <a:ext cx="61875" cy="61875"/>
              </a:xfrm>
              <a:custGeom>
                <a:avLst/>
                <a:gdLst>
                  <a:gd name="connsiteX0" fmla="*/ 61132 w 61875"/>
                  <a:gd name="connsiteY0" fmla="*/ 37605 h 61875"/>
                  <a:gd name="connsiteX1" fmla="*/ 24270 w 61875"/>
                  <a:gd name="connsiteY1" fmla="*/ 61132 h 61875"/>
                  <a:gd name="connsiteX2" fmla="*/ 743 w 61875"/>
                  <a:gd name="connsiteY2" fmla="*/ 24270 h 61875"/>
                  <a:gd name="connsiteX3" fmla="*/ 37605 w 61875"/>
                  <a:gd name="connsiteY3" fmla="*/ 743 h 61875"/>
                  <a:gd name="connsiteX4" fmla="*/ 61132 w 61875"/>
                  <a:gd name="connsiteY4" fmla="*/ 37605 h 6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75" h="61875">
                    <a:moveTo>
                      <a:pt x="61132" y="37605"/>
                    </a:moveTo>
                    <a:cubicBezTo>
                      <a:pt x="57417" y="54274"/>
                      <a:pt x="40939" y="64847"/>
                      <a:pt x="24270" y="61132"/>
                    </a:cubicBezTo>
                    <a:cubicBezTo>
                      <a:pt x="7601" y="57417"/>
                      <a:pt x="-2971" y="40939"/>
                      <a:pt x="743" y="24270"/>
                    </a:cubicBezTo>
                    <a:cubicBezTo>
                      <a:pt x="4458" y="7601"/>
                      <a:pt x="20936" y="-2971"/>
                      <a:pt x="37605" y="743"/>
                    </a:cubicBezTo>
                    <a:cubicBezTo>
                      <a:pt x="54274" y="4458"/>
                      <a:pt x="64847" y="20936"/>
                      <a:pt x="61132" y="376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40E3C32-C5E1-F542-958A-8B102C362C8D}"/>
                  </a:ext>
                </a:extLst>
              </p:cNvPr>
              <p:cNvSpPr/>
              <p:nvPr/>
            </p:nvSpPr>
            <p:spPr>
              <a:xfrm>
                <a:off x="1021627" y="6188382"/>
                <a:ext cx="30937" cy="30876"/>
              </a:xfrm>
              <a:custGeom>
                <a:avLst/>
                <a:gdLst>
                  <a:gd name="connsiteX0" fmla="*/ 30485 w 30937"/>
                  <a:gd name="connsiteY0" fmla="*/ 18774 h 30876"/>
                  <a:gd name="connsiteX1" fmla="*/ 12102 w 30937"/>
                  <a:gd name="connsiteY1" fmla="*/ 30490 h 30876"/>
                  <a:gd name="connsiteX2" fmla="*/ 386 w 30937"/>
                  <a:gd name="connsiteY2" fmla="*/ 12107 h 30876"/>
                  <a:gd name="connsiteX3" fmla="*/ 18770 w 30937"/>
                  <a:gd name="connsiteY3" fmla="*/ 391 h 30876"/>
                  <a:gd name="connsiteX4" fmla="*/ 30581 w 30937"/>
                  <a:gd name="connsiteY4" fmla="*/ 18774 h 3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37" h="30876">
                    <a:moveTo>
                      <a:pt x="30485" y="18774"/>
                    </a:moveTo>
                    <a:cubicBezTo>
                      <a:pt x="28676" y="27061"/>
                      <a:pt x="20389" y="32395"/>
                      <a:pt x="12102" y="30490"/>
                    </a:cubicBezTo>
                    <a:cubicBezTo>
                      <a:pt x="3815" y="28680"/>
                      <a:pt x="-1519" y="20394"/>
                      <a:pt x="386" y="12107"/>
                    </a:cubicBezTo>
                    <a:cubicBezTo>
                      <a:pt x="2196" y="3725"/>
                      <a:pt x="10483" y="-1514"/>
                      <a:pt x="18770" y="391"/>
                    </a:cubicBezTo>
                    <a:cubicBezTo>
                      <a:pt x="27152" y="2201"/>
                      <a:pt x="32390" y="10488"/>
                      <a:pt x="30581" y="187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5480C89-EF81-D74D-BA6D-986E723F701F}"/>
                  </a:ext>
                </a:extLst>
              </p:cNvPr>
              <p:cNvSpPr/>
              <p:nvPr/>
            </p:nvSpPr>
            <p:spPr>
              <a:xfrm>
                <a:off x="1040957" y="6133994"/>
                <a:ext cx="18690" cy="18723"/>
              </a:xfrm>
              <a:custGeom>
                <a:avLst/>
                <a:gdLst>
                  <a:gd name="connsiteX0" fmla="*/ 18489 w 18690"/>
                  <a:gd name="connsiteY0" fmla="*/ 11441 h 18723"/>
                  <a:gd name="connsiteX1" fmla="*/ 7345 w 18690"/>
                  <a:gd name="connsiteY1" fmla="*/ 18489 h 18723"/>
                  <a:gd name="connsiteX2" fmla="*/ 201 w 18690"/>
                  <a:gd name="connsiteY2" fmla="*/ 7345 h 18723"/>
                  <a:gd name="connsiteX3" fmla="*/ 11345 w 18690"/>
                  <a:gd name="connsiteY3" fmla="*/ 201 h 18723"/>
                  <a:gd name="connsiteX4" fmla="*/ 18489 w 18690"/>
                  <a:gd name="connsiteY4" fmla="*/ 11345 h 1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0" h="18723">
                    <a:moveTo>
                      <a:pt x="18489" y="11441"/>
                    </a:moveTo>
                    <a:cubicBezTo>
                      <a:pt x="17346" y="16489"/>
                      <a:pt x="12393" y="19632"/>
                      <a:pt x="7345" y="18489"/>
                    </a:cubicBezTo>
                    <a:cubicBezTo>
                      <a:pt x="2297" y="17346"/>
                      <a:pt x="-847" y="12393"/>
                      <a:pt x="201" y="7345"/>
                    </a:cubicBezTo>
                    <a:cubicBezTo>
                      <a:pt x="1344" y="2297"/>
                      <a:pt x="6297" y="-847"/>
                      <a:pt x="11345" y="201"/>
                    </a:cubicBezTo>
                    <a:cubicBezTo>
                      <a:pt x="16394" y="1344"/>
                      <a:pt x="19537" y="6297"/>
                      <a:pt x="18489" y="113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9D9ACDE-E763-7041-A3B7-14E9B83D99FF}"/>
                  </a:ext>
                </a:extLst>
              </p:cNvPr>
              <p:cNvSpPr/>
              <p:nvPr/>
            </p:nvSpPr>
            <p:spPr>
              <a:xfrm>
                <a:off x="845915" y="6348526"/>
                <a:ext cx="61875" cy="61875"/>
              </a:xfrm>
              <a:custGeom>
                <a:avLst/>
                <a:gdLst>
                  <a:gd name="connsiteX0" fmla="*/ 37605 w 61875"/>
                  <a:gd name="connsiteY0" fmla="*/ 743 h 61875"/>
                  <a:gd name="connsiteX1" fmla="*/ 61132 w 61875"/>
                  <a:gd name="connsiteY1" fmla="*/ 37605 h 61875"/>
                  <a:gd name="connsiteX2" fmla="*/ 24270 w 61875"/>
                  <a:gd name="connsiteY2" fmla="*/ 61132 h 61875"/>
                  <a:gd name="connsiteX3" fmla="*/ 743 w 61875"/>
                  <a:gd name="connsiteY3" fmla="*/ 24270 h 61875"/>
                  <a:gd name="connsiteX4" fmla="*/ 37605 w 61875"/>
                  <a:gd name="connsiteY4" fmla="*/ 743 h 6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75" h="61875">
                    <a:moveTo>
                      <a:pt x="37605" y="743"/>
                    </a:moveTo>
                    <a:cubicBezTo>
                      <a:pt x="54274" y="4458"/>
                      <a:pt x="64847" y="20936"/>
                      <a:pt x="61132" y="37605"/>
                    </a:cubicBezTo>
                    <a:cubicBezTo>
                      <a:pt x="57417" y="54274"/>
                      <a:pt x="40939" y="64847"/>
                      <a:pt x="24270" y="61132"/>
                    </a:cubicBezTo>
                    <a:cubicBezTo>
                      <a:pt x="7601" y="57417"/>
                      <a:pt x="-2971" y="40939"/>
                      <a:pt x="743" y="24270"/>
                    </a:cubicBezTo>
                    <a:cubicBezTo>
                      <a:pt x="4458" y="7601"/>
                      <a:pt x="20936" y="-2971"/>
                      <a:pt x="37605" y="7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4CF9D6E-7C80-A04E-83FC-AF8529C1A495}"/>
                  </a:ext>
                </a:extLst>
              </p:cNvPr>
              <p:cNvSpPr/>
              <p:nvPr/>
            </p:nvSpPr>
            <p:spPr>
              <a:xfrm>
                <a:off x="775877" y="6345168"/>
                <a:ext cx="30876" cy="30871"/>
              </a:xfrm>
              <a:custGeom>
                <a:avLst/>
                <a:gdLst>
                  <a:gd name="connsiteX0" fmla="*/ 18774 w 30876"/>
                  <a:gd name="connsiteY0" fmla="*/ 386 h 30871"/>
                  <a:gd name="connsiteX1" fmla="*/ 30490 w 30876"/>
                  <a:gd name="connsiteY1" fmla="*/ 18770 h 30871"/>
                  <a:gd name="connsiteX2" fmla="*/ 12107 w 30876"/>
                  <a:gd name="connsiteY2" fmla="*/ 30485 h 30871"/>
                  <a:gd name="connsiteX3" fmla="*/ 391 w 30876"/>
                  <a:gd name="connsiteY3" fmla="*/ 12102 h 30871"/>
                  <a:gd name="connsiteX4" fmla="*/ 18774 w 30876"/>
                  <a:gd name="connsiteY4" fmla="*/ 386 h 3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6" h="30871">
                    <a:moveTo>
                      <a:pt x="18774" y="386"/>
                    </a:moveTo>
                    <a:cubicBezTo>
                      <a:pt x="27061" y="2196"/>
                      <a:pt x="32395" y="10483"/>
                      <a:pt x="30490" y="18770"/>
                    </a:cubicBezTo>
                    <a:cubicBezTo>
                      <a:pt x="28680" y="27056"/>
                      <a:pt x="20394" y="32390"/>
                      <a:pt x="12107" y="30485"/>
                    </a:cubicBezTo>
                    <a:cubicBezTo>
                      <a:pt x="3725" y="28676"/>
                      <a:pt x="-1514" y="20389"/>
                      <a:pt x="391" y="12102"/>
                    </a:cubicBezTo>
                    <a:cubicBezTo>
                      <a:pt x="2201" y="3815"/>
                      <a:pt x="10488" y="-1519"/>
                      <a:pt x="18774" y="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0289511-D642-3A40-8B98-BAA7739CAC9B}"/>
                  </a:ext>
                </a:extLst>
              </p:cNvPr>
              <p:cNvSpPr/>
              <p:nvPr/>
            </p:nvSpPr>
            <p:spPr>
              <a:xfrm>
                <a:off x="721489" y="6337829"/>
                <a:ext cx="18909" cy="18880"/>
              </a:xfrm>
              <a:custGeom>
                <a:avLst/>
                <a:gdLst>
                  <a:gd name="connsiteX0" fmla="*/ 11536 w 18909"/>
                  <a:gd name="connsiteY0" fmla="*/ 201 h 18880"/>
                  <a:gd name="connsiteX1" fmla="*/ 18679 w 18909"/>
                  <a:gd name="connsiteY1" fmla="*/ 11440 h 18880"/>
                  <a:gd name="connsiteX2" fmla="*/ 7440 w 18909"/>
                  <a:gd name="connsiteY2" fmla="*/ 18679 h 18880"/>
                  <a:gd name="connsiteX3" fmla="*/ 201 w 18909"/>
                  <a:gd name="connsiteY3" fmla="*/ 7440 h 18880"/>
                  <a:gd name="connsiteX4" fmla="*/ 11440 w 18909"/>
                  <a:gd name="connsiteY4" fmla="*/ 201 h 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9" h="18880">
                    <a:moveTo>
                      <a:pt x="11536" y="201"/>
                    </a:moveTo>
                    <a:cubicBezTo>
                      <a:pt x="16584" y="1344"/>
                      <a:pt x="19822" y="6392"/>
                      <a:pt x="18679" y="11440"/>
                    </a:cubicBezTo>
                    <a:cubicBezTo>
                      <a:pt x="17536" y="16584"/>
                      <a:pt x="12488" y="19727"/>
                      <a:pt x="7440" y="18679"/>
                    </a:cubicBezTo>
                    <a:cubicBezTo>
                      <a:pt x="2296" y="17536"/>
                      <a:pt x="-847" y="12488"/>
                      <a:pt x="201" y="7440"/>
                    </a:cubicBezTo>
                    <a:cubicBezTo>
                      <a:pt x="1344" y="2296"/>
                      <a:pt x="6392" y="-847"/>
                      <a:pt x="11440" y="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A44E650-69C4-5940-A500-A55ACF156AA0}"/>
                  </a:ext>
                </a:extLst>
              </p:cNvPr>
              <p:cNvSpPr/>
              <p:nvPr/>
            </p:nvSpPr>
            <p:spPr>
              <a:xfrm>
                <a:off x="897923" y="6274232"/>
                <a:ext cx="61777" cy="61777"/>
              </a:xfrm>
              <a:custGeom>
                <a:avLst/>
                <a:gdLst>
                  <a:gd name="connsiteX0" fmla="*/ 56939 w 61777"/>
                  <a:gd name="connsiteY0" fmla="*/ 14267 h 61777"/>
                  <a:gd name="connsiteX1" fmla="*/ 47510 w 61777"/>
                  <a:gd name="connsiteY1" fmla="*/ 56939 h 61777"/>
                  <a:gd name="connsiteX2" fmla="*/ 4838 w 61777"/>
                  <a:gd name="connsiteY2" fmla="*/ 47510 h 61777"/>
                  <a:gd name="connsiteX3" fmla="*/ 14267 w 61777"/>
                  <a:gd name="connsiteY3" fmla="*/ 4838 h 61777"/>
                  <a:gd name="connsiteX4" fmla="*/ 56939 w 61777"/>
                  <a:gd name="connsiteY4" fmla="*/ 14267 h 6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7" h="61777">
                    <a:moveTo>
                      <a:pt x="56939" y="14267"/>
                    </a:moveTo>
                    <a:cubicBezTo>
                      <a:pt x="66083" y="28650"/>
                      <a:pt x="61892" y="47795"/>
                      <a:pt x="47510" y="56939"/>
                    </a:cubicBezTo>
                    <a:cubicBezTo>
                      <a:pt x="33127" y="66083"/>
                      <a:pt x="13982" y="61892"/>
                      <a:pt x="4838" y="47510"/>
                    </a:cubicBezTo>
                    <a:cubicBezTo>
                      <a:pt x="-4306" y="33127"/>
                      <a:pt x="-115" y="13982"/>
                      <a:pt x="14267" y="4838"/>
                    </a:cubicBezTo>
                    <a:cubicBezTo>
                      <a:pt x="28650" y="-4306"/>
                      <a:pt x="47795" y="-115"/>
                      <a:pt x="56939" y="142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3F0BF7B-9836-F04F-B544-61C0891365B3}"/>
                  </a:ext>
                </a:extLst>
              </p:cNvPr>
              <p:cNvSpPr/>
              <p:nvPr/>
            </p:nvSpPr>
            <p:spPr>
              <a:xfrm>
                <a:off x="866339" y="6215784"/>
                <a:ext cx="30840" cy="30936"/>
              </a:xfrm>
              <a:custGeom>
                <a:avLst/>
                <a:gdLst>
                  <a:gd name="connsiteX0" fmla="*/ 28420 w 30840"/>
                  <a:gd name="connsiteY0" fmla="*/ 7184 h 30936"/>
                  <a:gd name="connsiteX1" fmla="*/ 23753 w 30840"/>
                  <a:gd name="connsiteY1" fmla="*/ 28520 h 30936"/>
                  <a:gd name="connsiteX2" fmla="*/ 2417 w 30840"/>
                  <a:gd name="connsiteY2" fmla="*/ 23757 h 30936"/>
                  <a:gd name="connsiteX3" fmla="*/ 7179 w 30840"/>
                  <a:gd name="connsiteY3" fmla="*/ 2421 h 30936"/>
                  <a:gd name="connsiteX4" fmla="*/ 28515 w 30840"/>
                  <a:gd name="connsiteY4" fmla="*/ 7088 h 3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0" h="30936">
                    <a:moveTo>
                      <a:pt x="28420" y="7184"/>
                    </a:moveTo>
                    <a:cubicBezTo>
                      <a:pt x="32992" y="14423"/>
                      <a:pt x="30896" y="23948"/>
                      <a:pt x="23753" y="28520"/>
                    </a:cubicBezTo>
                    <a:cubicBezTo>
                      <a:pt x="16514" y="33092"/>
                      <a:pt x="6989" y="30996"/>
                      <a:pt x="2417" y="23757"/>
                    </a:cubicBezTo>
                    <a:cubicBezTo>
                      <a:pt x="-2155" y="16518"/>
                      <a:pt x="-60" y="6993"/>
                      <a:pt x="7179" y="2421"/>
                    </a:cubicBezTo>
                    <a:cubicBezTo>
                      <a:pt x="14418" y="-2151"/>
                      <a:pt x="23943" y="-55"/>
                      <a:pt x="28515" y="7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ECDA134-43AA-E84C-90F9-484BAF4663DB}"/>
                  </a:ext>
                </a:extLst>
              </p:cNvPr>
              <p:cNvSpPr/>
              <p:nvPr/>
            </p:nvSpPr>
            <p:spPr>
              <a:xfrm>
                <a:off x="839094" y="6169779"/>
                <a:ext cx="18747" cy="18747"/>
              </a:xfrm>
              <a:custGeom>
                <a:avLst/>
                <a:gdLst>
                  <a:gd name="connsiteX0" fmla="*/ 17279 w 18747"/>
                  <a:gd name="connsiteY0" fmla="*/ 4325 h 18747"/>
                  <a:gd name="connsiteX1" fmla="*/ 14422 w 18747"/>
                  <a:gd name="connsiteY1" fmla="*/ 17279 h 18747"/>
                  <a:gd name="connsiteX2" fmla="*/ 1468 w 18747"/>
                  <a:gd name="connsiteY2" fmla="*/ 14422 h 18747"/>
                  <a:gd name="connsiteX3" fmla="*/ 4325 w 18747"/>
                  <a:gd name="connsiteY3" fmla="*/ 1468 h 18747"/>
                  <a:gd name="connsiteX4" fmla="*/ 17279 w 18747"/>
                  <a:gd name="connsiteY4" fmla="*/ 4325 h 1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7" h="18747">
                    <a:moveTo>
                      <a:pt x="17279" y="4325"/>
                    </a:moveTo>
                    <a:cubicBezTo>
                      <a:pt x="20042" y="8707"/>
                      <a:pt x="18803" y="14517"/>
                      <a:pt x="14422" y="17279"/>
                    </a:cubicBezTo>
                    <a:cubicBezTo>
                      <a:pt x="10040" y="20042"/>
                      <a:pt x="4230" y="18803"/>
                      <a:pt x="1468" y="14422"/>
                    </a:cubicBezTo>
                    <a:cubicBezTo>
                      <a:pt x="-1294" y="10040"/>
                      <a:pt x="-56" y="4230"/>
                      <a:pt x="4325" y="1468"/>
                    </a:cubicBezTo>
                    <a:cubicBezTo>
                      <a:pt x="8707" y="-1294"/>
                      <a:pt x="14517" y="-56"/>
                      <a:pt x="17279" y="43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4C19EBE-EA2D-604D-939B-44DDBF689113}"/>
                  </a:ext>
                </a:extLst>
              </p:cNvPr>
              <p:cNvSpPr/>
              <p:nvPr/>
            </p:nvSpPr>
            <p:spPr>
              <a:xfrm>
                <a:off x="1061657" y="6310427"/>
                <a:ext cx="61777" cy="61777"/>
              </a:xfrm>
              <a:custGeom>
                <a:avLst/>
                <a:gdLst>
                  <a:gd name="connsiteX0" fmla="*/ 47510 w 61777"/>
                  <a:gd name="connsiteY0" fmla="*/ 56939 h 61777"/>
                  <a:gd name="connsiteX1" fmla="*/ 4838 w 61777"/>
                  <a:gd name="connsiteY1" fmla="*/ 47510 h 61777"/>
                  <a:gd name="connsiteX2" fmla="*/ 14267 w 61777"/>
                  <a:gd name="connsiteY2" fmla="*/ 4838 h 61777"/>
                  <a:gd name="connsiteX3" fmla="*/ 56939 w 61777"/>
                  <a:gd name="connsiteY3" fmla="*/ 14267 h 61777"/>
                  <a:gd name="connsiteX4" fmla="*/ 47510 w 61777"/>
                  <a:gd name="connsiteY4" fmla="*/ 56939 h 6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7" h="61777">
                    <a:moveTo>
                      <a:pt x="47510" y="56939"/>
                    </a:moveTo>
                    <a:cubicBezTo>
                      <a:pt x="33127" y="66083"/>
                      <a:pt x="13982" y="61892"/>
                      <a:pt x="4838" y="47510"/>
                    </a:cubicBezTo>
                    <a:cubicBezTo>
                      <a:pt x="-4306" y="33127"/>
                      <a:pt x="-115" y="13982"/>
                      <a:pt x="14267" y="4838"/>
                    </a:cubicBezTo>
                    <a:cubicBezTo>
                      <a:pt x="28650" y="-4306"/>
                      <a:pt x="47795" y="-115"/>
                      <a:pt x="56939" y="14267"/>
                    </a:cubicBezTo>
                    <a:cubicBezTo>
                      <a:pt x="66083" y="28650"/>
                      <a:pt x="61892" y="47795"/>
                      <a:pt x="47510" y="569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D897E83-0FF0-DF40-8DD7-657F7F9B2698}"/>
                  </a:ext>
                </a:extLst>
              </p:cNvPr>
              <p:cNvSpPr/>
              <p:nvPr/>
            </p:nvSpPr>
            <p:spPr>
              <a:xfrm>
                <a:off x="1150851" y="6278654"/>
                <a:ext cx="30936" cy="30931"/>
              </a:xfrm>
              <a:custGeom>
                <a:avLst/>
                <a:gdLst>
                  <a:gd name="connsiteX0" fmla="*/ 23753 w 30936"/>
                  <a:gd name="connsiteY0" fmla="*/ 28515 h 30931"/>
                  <a:gd name="connsiteX1" fmla="*/ 2417 w 30936"/>
                  <a:gd name="connsiteY1" fmla="*/ 23753 h 30931"/>
                  <a:gd name="connsiteX2" fmla="*/ 7179 w 30936"/>
                  <a:gd name="connsiteY2" fmla="*/ 2417 h 30931"/>
                  <a:gd name="connsiteX3" fmla="*/ 28515 w 30936"/>
                  <a:gd name="connsiteY3" fmla="*/ 7179 h 30931"/>
                  <a:gd name="connsiteX4" fmla="*/ 23848 w 30936"/>
                  <a:gd name="connsiteY4" fmla="*/ 28515 h 3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36" h="30931">
                    <a:moveTo>
                      <a:pt x="23753" y="28515"/>
                    </a:moveTo>
                    <a:cubicBezTo>
                      <a:pt x="16514" y="33087"/>
                      <a:pt x="6989" y="30992"/>
                      <a:pt x="2417" y="23753"/>
                    </a:cubicBezTo>
                    <a:cubicBezTo>
                      <a:pt x="-2155" y="16514"/>
                      <a:pt x="-60" y="6989"/>
                      <a:pt x="7179" y="2417"/>
                    </a:cubicBezTo>
                    <a:cubicBezTo>
                      <a:pt x="14418" y="-2155"/>
                      <a:pt x="23943" y="-60"/>
                      <a:pt x="28515" y="7179"/>
                    </a:cubicBezTo>
                    <a:cubicBezTo>
                      <a:pt x="33087" y="14418"/>
                      <a:pt x="30992" y="23943"/>
                      <a:pt x="23848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E61F3AC-6A25-F54D-8A59-E2AA69EA67D0}"/>
                  </a:ext>
                </a:extLst>
              </p:cNvPr>
              <p:cNvSpPr/>
              <p:nvPr/>
            </p:nvSpPr>
            <p:spPr>
              <a:xfrm>
                <a:off x="1209140" y="6251599"/>
                <a:ext cx="18651" cy="18651"/>
              </a:xfrm>
              <a:custGeom>
                <a:avLst/>
                <a:gdLst>
                  <a:gd name="connsiteX0" fmla="*/ 14327 w 18651"/>
                  <a:gd name="connsiteY0" fmla="*/ 17184 h 18651"/>
                  <a:gd name="connsiteX1" fmla="*/ 1468 w 18651"/>
                  <a:gd name="connsiteY1" fmla="*/ 14327 h 18651"/>
                  <a:gd name="connsiteX2" fmla="*/ 4325 w 18651"/>
                  <a:gd name="connsiteY2" fmla="*/ 1468 h 18651"/>
                  <a:gd name="connsiteX3" fmla="*/ 17184 w 18651"/>
                  <a:gd name="connsiteY3" fmla="*/ 4325 h 18651"/>
                  <a:gd name="connsiteX4" fmla="*/ 14327 w 18651"/>
                  <a:gd name="connsiteY4" fmla="*/ 17184 h 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51" h="18651">
                    <a:moveTo>
                      <a:pt x="14327" y="17184"/>
                    </a:moveTo>
                    <a:cubicBezTo>
                      <a:pt x="9945" y="19946"/>
                      <a:pt x="4230" y="18708"/>
                      <a:pt x="1468" y="14327"/>
                    </a:cubicBezTo>
                    <a:cubicBezTo>
                      <a:pt x="-1294" y="9945"/>
                      <a:pt x="-56" y="4230"/>
                      <a:pt x="4325" y="1468"/>
                    </a:cubicBezTo>
                    <a:cubicBezTo>
                      <a:pt x="8707" y="-1294"/>
                      <a:pt x="14422" y="-56"/>
                      <a:pt x="17184" y="4325"/>
                    </a:cubicBezTo>
                    <a:cubicBezTo>
                      <a:pt x="19946" y="8707"/>
                      <a:pt x="18708" y="14422"/>
                      <a:pt x="14327" y="17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742C7EF-EB88-CB44-9BA6-3CFC4867FD48}"/>
                  </a:ext>
                </a:extLst>
              </p:cNvPr>
              <p:cNvSpPr/>
              <p:nvPr/>
            </p:nvSpPr>
            <p:spPr>
              <a:xfrm>
                <a:off x="861823" y="6437872"/>
                <a:ext cx="61777" cy="61777"/>
              </a:xfrm>
              <a:custGeom>
                <a:avLst/>
                <a:gdLst>
                  <a:gd name="connsiteX0" fmla="*/ 14267 w 61777"/>
                  <a:gd name="connsiteY0" fmla="*/ 4838 h 61777"/>
                  <a:gd name="connsiteX1" fmla="*/ 56939 w 61777"/>
                  <a:gd name="connsiteY1" fmla="*/ 14267 h 61777"/>
                  <a:gd name="connsiteX2" fmla="*/ 47510 w 61777"/>
                  <a:gd name="connsiteY2" fmla="*/ 56939 h 61777"/>
                  <a:gd name="connsiteX3" fmla="*/ 4838 w 61777"/>
                  <a:gd name="connsiteY3" fmla="*/ 47510 h 61777"/>
                  <a:gd name="connsiteX4" fmla="*/ 14267 w 61777"/>
                  <a:gd name="connsiteY4" fmla="*/ 4838 h 6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7" h="61777">
                    <a:moveTo>
                      <a:pt x="14267" y="4838"/>
                    </a:moveTo>
                    <a:cubicBezTo>
                      <a:pt x="28650" y="-4306"/>
                      <a:pt x="47795" y="-115"/>
                      <a:pt x="56939" y="14267"/>
                    </a:cubicBezTo>
                    <a:cubicBezTo>
                      <a:pt x="66083" y="28650"/>
                      <a:pt x="61892" y="47795"/>
                      <a:pt x="47510" y="56939"/>
                    </a:cubicBezTo>
                    <a:cubicBezTo>
                      <a:pt x="33127" y="66083"/>
                      <a:pt x="13982" y="61892"/>
                      <a:pt x="4838" y="47510"/>
                    </a:cubicBezTo>
                    <a:cubicBezTo>
                      <a:pt x="-4306" y="33127"/>
                      <a:pt x="-115" y="13982"/>
                      <a:pt x="14267" y="4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A24DE69C-7FC9-4144-977E-04D8CD668F1E}"/>
                  </a:ext>
                </a:extLst>
              </p:cNvPr>
              <p:cNvSpPr/>
              <p:nvPr/>
            </p:nvSpPr>
            <p:spPr>
              <a:xfrm>
                <a:off x="803375" y="6500486"/>
                <a:ext cx="30936" cy="30845"/>
              </a:xfrm>
              <a:custGeom>
                <a:avLst/>
                <a:gdLst>
                  <a:gd name="connsiteX0" fmla="*/ 7184 w 30936"/>
                  <a:gd name="connsiteY0" fmla="*/ 2421 h 30845"/>
                  <a:gd name="connsiteX1" fmla="*/ 28520 w 30936"/>
                  <a:gd name="connsiteY1" fmla="*/ 7088 h 30845"/>
                  <a:gd name="connsiteX2" fmla="*/ 23757 w 30936"/>
                  <a:gd name="connsiteY2" fmla="*/ 28424 h 30845"/>
                  <a:gd name="connsiteX3" fmla="*/ 2421 w 30936"/>
                  <a:gd name="connsiteY3" fmla="*/ 23757 h 30845"/>
                  <a:gd name="connsiteX4" fmla="*/ 7088 w 30936"/>
                  <a:gd name="connsiteY4" fmla="*/ 2421 h 3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36" h="30845">
                    <a:moveTo>
                      <a:pt x="7184" y="2421"/>
                    </a:moveTo>
                    <a:cubicBezTo>
                      <a:pt x="14423" y="-2151"/>
                      <a:pt x="23948" y="-55"/>
                      <a:pt x="28520" y="7088"/>
                    </a:cubicBezTo>
                    <a:cubicBezTo>
                      <a:pt x="33092" y="14327"/>
                      <a:pt x="30996" y="23852"/>
                      <a:pt x="23757" y="28424"/>
                    </a:cubicBezTo>
                    <a:cubicBezTo>
                      <a:pt x="16518" y="32996"/>
                      <a:pt x="6993" y="30901"/>
                      <a:pt x="2421" y="23757"/>
                    </a:cubicBezTo>
                    <a:cubicBezTo>
                      <a:pt x="-2151" y="16518"/>
                      <a:pt x="-55" y="6993"/>
                      <a:pt x="7088" y="24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393A2AD-D27D-3240-BD40-5DA30F793A45}"/>
                  </a:ext>
                </a:extLst>
              </p:cNvPr>
              <p:cNvSpPr/>
              <p:nvPr/>
            </p:nvSpPr>
            <p:spPr>
              <a:xfrm>
                <a:off x="756794" y="6539250"/>
                <a:ext cx="19802" cy="19802"/>
              </a:xfrm>
              <a:custGeom>
                <a:avLst/>
                <a:gdLst>
                  <a:gd name="connsiteX0" fmla="*/ 4615 w 19802"/>
                  <a:gd name="connsiteY0" fmla="*/ 1567 h 19802"/>
                  <a:gd name="connsiteX1" fmla="*/ 18236 w 19802"/>
                  <a:gd name="connsiteY1" fmla="*/ 4615 h 19802"/>
                  <a:gd name="connsiteX2" fmla="*/ 15188 w 19802"/>
                  <a:gd name="connsiteY2" fmla="*/ 18236 h 19802"/>
                  <a:gd name="connsiteX3" fmla="*/ 1567 w 19802"/>
                  <a:gd name="connsiteY3" fmla="*/ 15188 h 19802"/>
                  <a:gd name="connsiteX4" fmla="*/ 4615 w 19802"/>
                  <a:gd name="connsiteY4" fmla="*/ 1567 h 1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02" h="19802">
                    <a:moveTo>
                      <a:pt x="4615" y="1567"/>
                    </a:moveTo>
                    <a:cubicBezTo>
                      <a:pt x="9187" y="-1386"/>
                      <a:pt x="15283" y="-52"/>
                      <a:pt x="18236" y="4615"/>
                    </a:cubicBezTo>
                    <a:cubicBezTo>
                      <a:pt x="21188" y="9187"/>
                      <a:pt x="19855" y="15378"/>
                      <a:pt x="15188" y="18236"/>
                    </a:cubicBezTo>
                    <a:cubicBezTo>
                      <a:pt x="10616" y="21188"/>
                      <a:pt x="4424" y="19855"/>
                      <a:pt x="1567" y="15188"/>
                    </a:cubicBezTo>
                    <a:cubicBezTo>
                      <a:pt x="-1386" y="10616"/>
                      <a:pt x="-52" y="4520"/>
                      <a:pt x="4615" y="1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grpSp>
            <p:nvGrpSpPr>
              <p:cNvPr id="43" name="Graphic 24">
                <a:extLst>
                  <a:ext uri="{FF2B5EF4-FFF2-40B4-BE49-F238E27FC236}">
                    <a16:creationId xmlns:a16="http://schemas.microsoft.com/office/drawing/2014/main" id="{D5047C5C-A580-0E4A-ABE4-F1E63F2CC976}"/>
                  </a:ext>
                </a:extLst>
              </p:cNvPr>
              <p:cNvGrpSpPr/>
              <p:nvPr/>
            </p:nvGrpSpPr>
            <p:grpSpPr>
              <a:xfrm>
                <a:off x="990390" y="6591300"/>
                <a:ext cx="523303" cy="40481"/>
                <a:chOff x="990390" y="6591300"/>
                <a:chExt cx="523303" cy="40481"/>
              </a:xfrm>
              <a:solidFill>
                <a:srgbClr val="FFFFFF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A19A2F1-1F9E-D944-832B-15194B1A7FFE}"/>
                    </a:ext>
                  </a:extLst>
                </p:cNvPr>
                <p:cNvSpPr/>
                <p:nvPr/>
              </p:nvSpPr>
              <p:spPr>
                <a:xfrm>
                  <a:off x="990390" y="6592252"/>
                  <a:ext cx="20002" cy="38481"/>
                </a:xfrm>
                <a:custGeom>
                  <a:avLst/>
                  <a:gdLst>
                    <a:gd name="connsiteX0" fmla="*/ 0 w 20002"/>
                    <a:gd name="connsiteY0" fmla="*/ 0 h 38481"/>
                    <a:gd name="connsiteX1" fmla="*/ 5144 w 20002"/>
                    <a:gd name="connsiteY1" fmla="*/ 0 h 38481"/>
                    <a:gd name="connsiteX2" fmla="*/ 5144 w 20002"/>
                    <a:gd name="connsiteY2" fmla="*/ 32671 h 38481"/>
                    <a:gd name="connsiteX3" fmla="*/ 20003 w 20002"/>
                    <a:gd name="connsiteY3" fmla="*/ 32671 h 38481"/>
                    <a:gd name="connsiteX4" fmla="*/ 20003 w 20002"/>
                    <a:gd name="connsiteY4" fmla="*/ 38481 h 38481"/>
                    <a:gd name="connsiteX5" fmla="*/ 0 w 20002"/>
                    <a:gd name="connsiteY5" fmla="*/ 38481 h 38481"/>
                    <a:gd name="connsiteX6" fmla="*/ 0 w 20002"/>
                    <a:gd name="connsiteY6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2671"/>
                      </a:lnTo>
                      <a:lnTo>
                        <a:pt x="20003" y="32671"/>
                      </a:lnTo>
                      <a:lnTo>
                        <a:pt x="2000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05BD648-167F-DE4B-9F15-07DE83FBDEEF}"/>
                    </a:ext>
                  </a:extLst>
                </p:cNvPr>
                <p:cNvSpPr/>
                <p:nvPr/>
              </p:nvSpPr>
              <p:spPr>
                <a:xfrm>
                  <a:off x="1013917" y="6592252"/>
                  <a:ext cx="21335" cy="38481"/>
                </a:xfrm>
                <a:custGeom>
                  <a:avLst/>
                  <a:gdLst>
                    <a:gd name="connsiteX0" fmla="*/ 0 w 21335"/>
                    <a:gd name="connsiteY0" fmla="*/ 0 h 38481"/>
                    <a:gd name="connsiteX1" fmla="*/ 21050 w 21335"/>
                    <a:gd name="connsiteY1" fmla="*/ 0 h 38481"/>
                    <a:gd name="connsiteX2" fmla="*/ 21050 w 21335"/>
                    <a:gd name="connsiteY2" fmla="*/ 5810 h 38481"/>
                    <a:gd name="connsiteX3" fmla="*/ 5143 w 21335"/>
                    <a:gd name="connsiteY3" fmla="*/ 5810 h 38481"/>
                    <a:gd name="connsiteX4" fmla="*/ 5143 w 21335"/>
                    <a:gd name="connsiteY4" fmla="*/ 15907 h 38481"/>
                    <a:gd name="connsiteX5" fmla="*/ 19907 w 21335"/>
                    <a:gd name="connsiteY5" fmla="*/ 15907 h 38481"/>
                    <a:gd name="connsiteX6" fmla="*/ 19907 w 21335"/>
                    <a:gd name="connsiteY6" fmla="*/ 21431 h 38481"/>
                    <a:gd name="connsiteX7" fmla="*/ 5143 w 21335"/>
                    <a:gd name="connsiteY7" fmla="*/ 21431 h 38481"/>
                    <a:gd name="connsiteX8" fmla="*/ 5143 w 21335"/>
                    <a:gd name="connsiteY8" fmla="*/ 32671 h 38481"/>
                    <a:gd name="connsiteX9" fmla="*/ 21336 w 21335"/>
                    <a:gd name="connsiteY9" fmla="*/ 32671 h 38481"/>
                    <a:gd name="connsiteX10" fmla="*/ 21336 w 21335"/>
                    <a:gd name="connsiteY10" fmla="*/ 38481 h 38481"/>
                    <a:gd name="connsiteX11" fmla="*/ 0 w 21335"/>
                    <a:gd name="connsiteY11" fmla="*/ 38481 h 38481"/>
                    <a:gd name="connsiteX12" fmla="*/ 0 w 21335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335" h="38481">
                      <a:moveTo>
                        <a:pt x="0" y="0"/>
                      </a:moveTo>
                      <a:lnTo>
                        <a:pt x="21050" y="0"/>
                      </a:lnTo>
                      <a:lnTo>
                        <a:pt x="21050" y="5810"/>
                      </a:lnTo>
                      <a:lnTo>
                        <a:pt x="5143" y="5810"/>
                      </a:lnTo>
                      <a:lnTo>
                        <a:pt x="5143" y="15907"/>
                      </a:lnTo>
                      <a:lnTo>
                        <a:pt x="19907" y="15907"/>
                      </a:lnTo>
                      <a:lnTo>
                        <a:pt x="19907" y="21431"/>
                      </a:lnTo>
                      <a:lnTo>
                        <a:pt x="5143" y="21431"/>
                      </a:lnTo>
                      <a:lnTo>
                        <a:pt x="5143" y="32671"/>
                      </a:lnTo>
                      <a:lnTo>
                        <a:pt x="21336" y="32671"/>
                      </a:lnTo>
                      <a:lnTo>
                        <a:pt x="21336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92D3C275-526D-9E45-9BA0-F596C9C35609}"/>
                    </a:ext>
                  </a:extLst>
                </p:cNvPr>
                <p:cNvSpPr/>
                <p:nvPr/>
              </p:nvSpPr>
              <p:spPr>
                <a:xfrm>
                  <a:off x="1039730" y="6592252"/>
                  <a:ext cx="25050" cy="38481"/>
                </a:xfrm>
                <a:custGeom>
                  <a:avLst/>
                  <a:gdLst>
                    <a:gd name="connsiteX0" fmla="*/ 0 w 25050"/>
                    <a:gd name="connsiteY0" fmla="*/ 0 h 38481"/>
                    <a:gd name="connsiteX1" fmla="*/ 12097 w 25050"/>
                    <a:gd name="connsiteY1" fmla="*/ 0 h 38481"/>
                    <a:gd name="connsiteX2" fmla="*/ 17812 w 25050"/>
                    <a:gd name="connsiteY2" fmla="*/ 1524 h 38481"/>
                    <a:gd name="connsiteX3" fmla="*/ 21907 w 25050"/>
                    <a:gd name="connsiteY3" fmla="*/ 5620 h 38481"/>
                    <a:gd name="connsiteX4" fmla="*/ 24289 w 25050"/>
                    <a:gd name="connsiteY4" fmla="*/ 11716 h 38481"/>
                    <a:gd name="connsiteX5" fmla="*/ 25051 w 25050"/>
                    <a:gd name="connsiteY5" fmla="*/ 19241 h 38481"/>
                    <a:gd name="connsiteX6" fmla="*/ 24289 w 25050"/>
                    <a:gd name="connsiteY6" fmla="*/ 26765 h 38481"/>
                    <a:gd name="connsiteX7" fmla="*/ 21907 w 25050"/>
                    <a:gd name="connsiteY7" fmla="*/ 32861 h 38481"/>
                    <a:gd name="connsiteX8" fmla="*/ 17812 w 25050"/>
                    <a:gd name="connsiteY8" fmla="*/ 36957 h 38481"/>
                    <a:gd name="connsiteX9" fmla="*/ 12097 w 25050"/>
                    <a:gd name="connsiteY9" fmla="*/ 38481 h 38481"/>
                    <a:gd name="connsiteX10" fmla="*/ 0 w 25050"/>
                    <a:gd name="connsiteY10" fmla="*/ 38481 h 38481"/>
                    <a:gd name="connsiteX11" fmla="*/ 0 w 25050"/>
                    <a:gd name="connsiteY11" fmla="*/ 0 h 38481"/>
                    <a:gd name="connsiteX12" fmla="*/ 5144 w 25050"/>
                    <a:gd name="connsiteY12" fmla="*/ 32957 h 38481"/>
                    <a:gd name="connsiteX13" fmla="*/ 10192 w 25050"/>
                    <a:gd name="connsiteY13" fmla="*/ 32957 h 38481"/>
                    <a:gd name="connsiteX14" fmla="*/ 15050 w 25050"/>
                    <a:gd name="connsiteY14" fmla="*/ 31909 h 38481"/>
                    <a:gd name="connsiteX15" fmla="*/ 18002 w 25050"/>
                    <a:gd name="connsiteY15" fmla="*/ 29051 h 38481"/>
                    <a:gd name="connsiteX16" fmla="*/ 19526 w 25050"/>
                    <a:gd name="connsiteY16" fmla="*/ 24765 h 38481"/>
                    <a:gd name="connsiteX17" fmla="*/ 20002 w 25050"/>
                    <a:gd name="connsiteY17" fmla="*/ 19241 h 38481"/>
                    <a:gd name="connsiteX18" fmla="*/ 19526 w 25050"/>
                    <a:gd name="connsiteY18" fmla="*/ 13621 h 38481"/>
                    <a:gd name="connsiteX19" fmla="*/ 18002 w 25050"/>
                    <a:gd name="connsiteY19" fmla="*/ 9335 h 38481"/>
                    <a:gd name="connsiteX20" fmla="*/ 15050 w 25050"/>
                    <a:gd name="connsiteY20" fmla="*/ 6477 h 38481"/>
                    <a:gd name="connsiteX21" fmla="*/ 10192 w 25050"/>
                    <a:gd name="connsiteY21" fmla="*/ 5429 h 38481"/>
                    <a:gd name="connsiteX22" fmla="*/ 5144 w 25050"/>
                    <a:gd name="connsiteY22" fmla="*/ 5429 h 38481"/>
                    <a:gd name="connsiteX23" fmla="*/ 5144 w 25050"/>
                    <a:gd name="connsiteY23" fmla="*/ 32861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5050" h="38481">
                      <a:moveTo>
                        <a:pt x="0" y="0"/>
                      </a:moveTo>
                      <a:lnTo>
                        <a:pt x="12097" y="0"/>
                      </a:lnTo>
                      <a:cubicBezTo>
                        <a:pt x="14288" y="0"/>
                        <a:pt x="16193" y="476"/>
                        <a:pt x="17812" y="1524"/>
                      </a:cubicBezTo>
                      <a:cubicBezTo>
                        <a:pt x="19431" y="2477"/>
                        <a:pt x="20765" y="3905"/>
                        <a:pt x="21907" y="5620"/>
                      </a:cubicBezTo>
                      <a:cubicBezTo>
                        <a:pt x="22955" y="7334"/>
                        <a:pt x="23717" y="9430"/>
                        <a:pt x="24289" y="11716"/>
                      </a:cubicBezTo>
                      <a:cubicBezTo>
                        <a:pt x="24765" y="14097"/>
                        <a:pt x="25051" y="16574"/>
                        <a:pt x="25051" y="19241"/>
                      </a:cubicBezTo>
                      <a:cubicBezTo>
                        <a:pt x="25051" y="21908"/>
                        <a:pt x="24765" y="24479"/>
                        <a:pt x="24289" y="26765"/>
                      </a:cubicBezTo>
                      <a:cubicBezTo>
                        <a:pt x="23813" y="29051"/>
                        <a:pt x="22955" y="31147"/>
                        <a:pt x="21907" y="32861"/>
                      </a:cubicBezTo>
                      <a:cubicBezTo>
                        <a:pt x="20860" y="34576"/>
                        <a:pt x="19526" y="36005"/>
                        <a:pt x="17812" y="36957"/>
                      </a:cubicBezTo>
                      <a:cubicBezTo>
                        <a:pt x="16193" y="37910"/>
                        <a:pt x="14288" y="38481"/>
                        <a:pt x="12097" y="38481"/>
                      </a:cubicBezTo>
                      <a:lnTo>
                        <a:pt x="0" y="38481"/>
                      </a:lnTo>
                      <a:lnTo>
                        <a:pt x="0" y="0"/>
                      </a:lnTo>
                      <a:close/>
                      <a:moveTo>
                        <a:pt x="5144" y="32957"/>
                      </a:moveTo>
                      <a:lnTo>
                        <a:pt x="10192" y="32957"/>
                      </a:lnTo>
                      <a:cubicBezTo>
                        <a:pt x="12097" y="32957"/>
                        <a:pt x="13716" y="32576"/>
                        <a:pt x="15050" y="31909"/>
                      </a:cubicBezTo>
                      <a:cubicBezTo>
                        <a:pt x="16288" y="31242"/>
                        <a:pt x="17335" y="30290"/>
                        <a:pt x="18002" y="29051"/>
                      </a:cubicBezTo>
                      <a:cubicBezTo>
                        <a:pt x="18669" y="27813"/>
                        <a:pt x="19241" y="26384"/>
                        <a:pt x="19526" y="24765"/>
                      </a:cubicBezTo>
                      <a:cubicBezTo>
                        <a:pt x="19812" y="23146"/>
                        <a:pt x="20002" y="21336"/>
                        <a:pt x="20002" y="19241"/>
                      </a:cubicBezTo>
                      <a:cubicBezTo>
                        <a:pt x="20002" y="17145"/>
                        <a:pt x="19907" y="15335"/>
                        <a:pt x="19526" y="13621"/>
                      </a:cubicBezTo>
                      <a:cubicBezTo>
                        <a:pt x="19241" y="12002"/>
                        <a:pt x="18764" y="10573"/>
                        <a:pt x="18002" y="9335"/>
                      </a:cubicBezTo>
                      <a:cubicBezTo>
                        <a:pt x="17335" y="8096"/>
                        <a:pt x="16288" y="7144"/>
                        <a:pt x="15050" y="6477"/>
                      </a:cubicBezTo>
                      <a:cubicBezTo>
                        <a:pt x="13716" y="5810"/>
                        <a:pt x="12192" y="5429"/>
                        <a:pt x="10192" y="5429"/>
                      </a:cubicBezTo>
                      <a:lnTo>
                        <a:pt x="5144" y="5429"/>
                      </a:lnTo>
                      <a:lnTo>
                        <a:pt x="5144" y="328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EE3F1D7-1F31-9E48-83E5-15F7507EFA01}"/>
                    </a:ext>
                  </a:extLst>
                </p:cNvPr>
                <p:cNvSpPr/>
                <p:nvPr/>
              </p:nvSpPr>
              <p:spPr>
                <a:xfrm>
                  <a:off x="1080687" y="6592252"/>
                  <a:ext cx="20002" cy="38481"/>
                </a:xfrm>
                <a:custGeom>
                  <a:avLst/>
                  <a:gdLst>
                    <a:gd name="connsiteX0" fmla="*/ 0 w 20002"/>
                    <a:gd name="connsiteY0" fmla="*/ 0 h 38481"/>
                    <a:gd name="connsiteX1" fmla="*/ 5144 w 20002"/>
                    <a:gd name="connsiteY1" fmla="*/ 0 h 38481"/>
                    <a:gd name="connsiteX2" fmla="*/ 5144 w 20002"/>
                    <a:gd name="connsiteY2" fmla="*/ 32671 h 38481"/>
                    <a:gd name="connsiteX3" fmla="*/ 20003 w 20002"/>
                    <a:gd name="connsiteY3" fmla="*/ 32671 h 38481"/>
                    <a:gd name="connsiteX4" fmla="*/ 20003 w 20002"/>
                    <a:gd name="connsiteY4" fmla="*/ 38481 h 38481"/>
                    <a:gd name="connsiteX5" fmla="*/ 0 w 20002"/>
                    <a:gd name="connsiteY5" fmla="*/ 38481 h 38481"/>
                    <a:gd name="connsiteX6" fmla="*/ 0 w 20002"/>
                    <a:gd name="connsiteY6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2671"/>
                      </a:lnTo>
                      <a:lnTo>
                        <a:pt x="20003" y="32671"/>
                      </a:lnTo>
                      <a:lnTo>
                        <a:pt x="2000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10223D8-C48E-0C4D-AB34-554190823B39}"/>
                    </a:ext>
                  </a:extLst>
                </p:cNvPr>
                <p:cNvSpPr/>
                <p:nvPr/>
              </p:nvSpPr>
              <p:spPr>
                <a:xfrm>
                  <a:off x="1104214" y="6592252"/>
                  <a:ext cx="5143" cy="38481"/>
                </a:xfrm>
                <a:custGeom>
                  <a:avLst/>
                  <a:gdLst>
                    <a:gd name="connsiteX0" fmla="*/ 0 w 5143"/>
                    <a:gd name="connsiteY0" fmla="*/ 0 h 38481"/>
                    <a:gd name="connsiteX1" fmla="*/ 5144 w 5143"/>
                    <a:gd name="connsiteY1" fmla="*/ 0 h 38481"/>
                    <a:gd name="connsiteX2" fmla="*/ 5144 w 5143"/>
                    <a:gd name="connsiteY2" fmla="*/ 38481 h 38481"/>
                    <a:gd name="connsiteX3" fmla="*/ 0 w 5143"/>
                    <a:gd name="connsiteY3" fmla="*/ 38481 h 38481"/>
                    <a:gd name="connsiteX4" fmla="*/ 0 w 5143"/>
                    <a:gd name="connsiteY4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7B0CBED3-2361-8641-9061-752BB8750C69}"/>
                    </a:ext>
                  </a:extLst>
                </p:cNvPr>
                <p:cNvSpPr/>
                <p:nvPr/>
              </p:nvSpPr>
              <p:spPr>
                <a:xfrm>
                  <a:off x="1114406" y="6591300"/>
                  <a:ext cx="26955" cy="40386"/>
                </a:xfrm>
                <a:custGeom>
                  <a:avLst/>
                  <a:gdLst>
                    <a:gd name="connsiteX0" fmla="*/ 26765 w 26955"/>
                    <a:gd name="connsiteY0" fmla="*/ 39433 h 40386"/>
                    <a:gd name="connsiteX1" fmla="*/ 23527 w 26955"/>
                    <a:gd name="connsiteY1" fmla="*/ 39433 h 40386"/>
                    <a:gd name="connsiteX2" fmla="*/ 22765 w 26955"/>
                    <a:gd name="connsiteY2" fmla="*/ 34957 h 40386"/>
                    <a:gd name="connsiteX3" fmla="*/ 18764 w 26955"/>
                    <a:gd name="connsiteY3" fmla="*/ 39148 h 40386"/>
                    <a:gd name="connsiteX4" fmla="*/ 14002 w 26955"/>
                    <a:gd name="connsiteY4" fmla="*/ 40386 h 40386"/>
                    <a:gd name="connsiteX5" fmla="*/ 8192 w 26955"/>
                    <a:gd name="connsiteY5" fmla="*/ 38862 h 40386"/>
                    <a:gd name="connsiteX6" fmla="*/ 3715 w 26955"/>
                    <a:gd name="connsiteY6" fmla="*/ 34480 h 40386"/>
                    <a:gd name="connsiteX7" fmla="*/ 952 w 26955"/>
                    <a:gd name="connsiteY7" fmla="*/ 28003 h 40386"/>
                    <a:gd name="connsiteX8" fmla="*/ 0 w 26955"/>
                    <a:gd name="connsiteY8" fmla="*/ 20193 h 40386"/>
                    <a:gd name="connsiteX9" fmla="*/ 952 w 26955"/>
                    <a:gd name="connsiteY9" fmla="*/ 12382 h 40386"/>
                    <a:gd name="connsiteX10" fmla="*/ 3715 w 26955"/>
                    <a:gd name="connsiteY10" fmla="*/ 5905 h 40386"/>
                    <a:gd name="connsiteX11" fmla="*/ 8192 w 26955"/>
                    <a:gd name="connsiteY11" fmla="*/ 1524 h 40386"/>
                    <a:gd name="connsiteX12" fmla="*/ 14002 w 26955"/>
                    <a:gd name="connsiteY12" fmla="*/ 0 h 40386"/>
                    <a:gd name="connsiteX13" fmla="*/ 22479 w 26955"/>
                    <a:gd name="connsiteY13" fmla="*/ 3429 h 40386"/>
                    <a:gd name="connsiteX14" fmla="*/ 26575 w 26955"/>
                    <a:gd name="connsiteY14" fmla="*/ 13145 h 40386"/>
                    <a:gd name="connsiteX15" fmla="*/ 21526 w 26955"/>
                    <a:gd name="connsiteY15" fmla="*/ 13145 h 40386"/>
                    <a:gd name="connsiteX16" fmla="*/ 19050 w 26955"/>
                    <a:gd name="connsiteY16" fmla="*/ 7525 h 40386"/>
                    <a:gd name="connsiteX17" fmla="*/ 14002 w 26955"/>
                    <a:gd name="connsiteY17" fmla="*/ 5525 h 40386"/>
                    <a:gd name="connsiteX18" fmla="*/ 10001 w 26955"/>
                    <a:gd name="connsiteY18" fmla="*/ 6763 h 40386"/>
                    <a:gd name="connsiteX19" fmla="*/ 7239 w 26955"/>
                    <a:gd name="connsiteY19" fmla="*/ 10001 h 40386"/>
                    <a:gd name="connsiteX20" fmla="*/ 5620 w 26955"/>
                    <a:gd name="connsiteY20" fmla="*/ 14669 h 40386"/>
                    <a:gd name="connsiteX21" fmla="*/ 5048 w 26955"/>
                    <a:gd name="connsiteY21" fmla="*/ 20193 h 40386"/>
                    <a:gd name="connsiteX22" fmla="*/ 5620 w 26955"/>
                    <a:gd name="connsiteY22" fmla="*/ 25622 h 40386"/>
                    <a:gd name="connsiteX23" fmla="*/ 7239 w 26955"/>
                    <a:gd name="connsiteY23" fmla="*/ 30290 h 40386"/>
                    <a:gd name="connsiteX24" fmla="*/ 10001 w 26955"/>
                    <a:gd name="connsiteY24" fmla="*/ 33623 h 40386"/>
                    <a:gd name="connsiteX25" fmla="*/ 14002 w 26955"/>
                    <a:gd name="connsiteY25" fmla="*/ 34862 h 40386"/>
                    <a:gd name="connsiteX26" fmla="*/ 20098 w 26955"/>
                    <a:gd name="connsiteY26" fmla="*/ 32004 h 40386"/>
                    <a:gd name="connsiteX27" fmla="*/ 22289 w 26955"/>
                    <a:gd name="connsiteY27" fmla="*/ 24289 h 40386"/>
                    <a:gd name="connsiteX28" fmla="*/ 14478 w 26955"/>
                    <a:gd name="connsiteY28" fmla="*/ 24289 h 40386"/>
                    <a:gd name="connsiteX29" fmla="*/ 14478 w 26955"/>
                    <a:gd name="connsiteY29" fmla="*/ 19145 h 40386"/>
                    <a:gd name="connsiteX30" fmla="*/ 26956 w 26955"/>
                    <a:gd name="connsiteY30" fmla="*/ 19145 h 40386"/>
                    <a:gd name="connsiteX31" fmla="*/ 26956 w 26955"/>
                    <a:gd name="connsiteY31" fmla="*/ 3943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6955" h="40386">
                      <a:moveTo>
                        <a:pt x="26765" y="39433"/>
                      </a:moveTo>
                      <a:lnTo>
                        <a:pt x="23527" y="39433"/>
                      </a:lnTo>
                      <a:lnTo>
                        <a:pt x="22765" y="34957"/>
                      </a:lnTo>
                      <a:cubicBezTo>
                        <a:pt x="21431" y="36957"/>
                        <a:pt x="20098" y="38386"/>
                        <a:pt x="18764" y="39148"/>
                      </a:cubicBezTo>
                      <a:cubicBezTo>
                        <a:pt x="17431" y="39910"/>
                        <a:pt x="15811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5"/>
                        <a:pt x="3715" y="34480"/>
                      </a:cubicBezTo>
                      <a:cubicBezTo>
                        <a:pt x="2476" y="32671"/>
                        <a:pt x="1524" y="30480"/>
                        <a:pt x="952" y="28003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2" y="12382"/>
                      </a:cubicBezTo>
                      <a:cubicBezTo>
                        <a:pt x="1619" y="9906"/>
                        <a:pt x="2572" y="7810"/>
                        <a:pt x="3715" y="5905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7335" y="0"/>
                        <a:pt x="20193" y="1143"/>
                        <a:pt x="22479" y="3429"/>
                      </a:cubicBezTo>
                      <a:cubicBezTo>
                        <a:pt x="24765" y="5715"/>
                        <a:pt x="26194" y="8953"/>
                        <a:pt x="26575" y="13145"/>
                      </a:cubicBezTo>
                      <a:lnTo>
                        <a:pt x="21526" y="13145"/>
                      </a:lnTo>
                      <a:cubicBezTo>
                        <a:pt x="21241" y="10763"/>
                        <a:pt x="20479" y="8858"/>
                        <a:pt x="19050" y="7525"/>
                      </a:cubicBezTo>
                      <a:cubicBezTo>
                        <a:pt x="17621" y="6191"/>
                        <a:pt x="15907" y="5525"/>
                        <a:pt x="14002" y="5525"/>
                      </a:cubicBezTo>
                      <a:cubicBezTo>
                        <a:pt x="12478" y="5525"/>
                        <a:pt x="11144" y="5905"/>
                        <a:pt x="10001" y="6763"/>
                      </a:cubicBezTo>
                      <a:cubicBezTo>
                        <a:pt x="8858" y="7525"/>
                        <a:pt x="7906" y="8668"/>
                        <a:pt x="7239" y="10001"/>
                      </a:cubicBezTo>
                      <a:cubicBezTo>
                        <a:pt x="6477" y="11335"/>
                        <a:pt x="6001" y="12954"/>
                        <a:pt x="5620" y="14669"/>
                      </a:cubicBezTo>
                      <a:cubicBezTo>
                        <a:pt x="5239" y="16383"/>
                        <a:pt x="5048" y="18288"/>
                        <a:pt x="5048" y="20193"/>
                      </a:cubicBezTo>
                      <a:cubicBezTo>
                        <a:pt x="5048" y="22098"/>
                        <a:pt x="5239" y="23908"/>
                        <a:pt x="5620" y="25622"/>
                      </a:cubicBezTo>
                      <a:cubicBezTo>
                        <a:pt x="6001" y="27337"/>
                        <a:pt x="6477" y="28956"/>
                        <a:pt x="7239" y="30290"/>
                      </a:cubicBezTo>
                      <a:cubicBezTo>
                        <a:pt x="8001" y="31718"/>
                        <a:pt x="8858" y="32766"/>
                        <a:pt x="10001" y="33623"/>
                      </a:cubicBezTo>
                      <a:cubicBezTo>
                        <a:pt x="11144" y="34385"/>
                        <a:pt x="12478" y="34862"/>
                        <a:pt x="14002" y="34862"/>
                      </a:cubicBezTo>
                      <a:cubicBezTo>
                        <a:pt x="16669" y="34862"/>
                        <a:pt x="18669" y="33909"/>
                        <a:pt x="20098" y="32004"/>
                      </a:cubicBezTo>
                      <a:cubicBezTo>
                        <a:pt x="21526" y="30099"/>
                        <a:pt x="22193" y="27527"/>
                        <a:pt x="22289" y="24289"/>
                      </a:cubicBezTo>
                      <a:lnTo>
                        <a:pt x="14478" y="24289"/>
                      </a:lnTo>
                      <a:lnTo>
                        <a:pt x="14478" y="19145"/>
                      </a:lnTo>
                      <a:lnTo>
                        <a:pt x="26956" y="19145"/>
                      </a:lnTo>
                      <a:lnTo>
                        <a:pt x="26956" y="394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3C66C1B0-AB68-1C48-AA1D-5DAF97473B5A}"/>
                    </a:ext>
                  </a:extLst>
                </p:cNvPr>
                <p:cNvSpPr/>
                <p:nvPr/>
              </p:nvSpPr>
              <p:spPr>
                <a:xfrm>
                  <a:off x="1146600" y="6592252"/>
                  <a:ext cx="23621" cy="38481"/>
                </a:xfrm>
                <a:custGeom>
                  <a:avLst/>
                  <a:gdLst>
                    <a:gd name="connsiteX0" fmla="*/ 0 w 23621"/>
                    <a:gd name="connsiteY0" fmla="*/ 0 h 38481"/>
                    <a:gd name="connsiteX1" fmla="*/ 5143 w 23621"/>
                    <a:gd name="connsiteY1" fmla="*/ 0 h 38481"/>
                    <a:gd name="connsiteX2" fmla="*/ 5143 w 23621"/>
                    <a:gd name="connsiteY2" fmla="*/ 15335 h 38481"/>
                    <a:gd name="connsiteX3" fmla="*/ 18478 w 23621"/>
                    <a:gd name="connsiteY3" fmla="*/ 15335 h 38481"/>
                    <a:gd name="connsiteX4" fmla="*/ 18478 w 23621"/>
                    <a:gd name="connsiteY4" fmla="*/ 0 h 38481"/>
                    <a:gd name="connsiteX5" fmla="*/ 23622 w 23621"/>
                    <a:gd name="connsiteY5" fmla="*/ 0 h 38481"/>
                    <a:gd name="connsiteX6" fmla="*/ 23622 w 23621"/>
                    <a:gd name="connsiteY6" fmla="*/ 38481 h 38481"/>
                    <a:gd name="connsiteX7" fmla="*/ 18478 w 23621"/>
                    <a:gd name="connsiteY7" fmla="*/ 38481 h 38481"/>
                    <a:gd name="connsiteX8" fmla="*/ 18478 w 23621"/>
                    <a:gd name="connsiteY8" fmla="*/ 21146 h 38481"/>
                    <a:gd name="connsiteX9" fmla="*/ 5143 w 23621"/>
                    <a:gd name="connsiteY9" fmla="*/ 21146 h 38481"/>
                    <a:gd name="connsiteX10" fmla="*/ 5143 w 23621"/>
                    <a:gd name="connsiteY10" fmla="*/ 38481 h 38481"/>
                    <a:gd name="connsiteX11" fmla="*/ 0 w 23621"/>
                    <a:gd name="connsiteY11" fmla="*/ 38481 h 38481"/>
                    <a:gd name="connsiteX12" fmla="*/ 0 w 23621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621" h="38481">
                      <a:moveTo>
                        <a:pt x="0" y="0"/>
                      </a:moveTo>
                      <a:lnTo>
                        <a:pt x="5143" y="0"/>
                      </a:lnTo>
                      <a:lnTo>
                        <a:pt x="5143" y="15335"/>
                      </a:lnTo>
                      <a:lnTo>
                        <a:pt x="18478" y="15335"/>
                      </a:lnTo>
                      <a:lnTo>
                        <a:pt x="18478" y="0"/>
                      </a:lnTo>
                      <a:lnTo>
                        <a:pt x="23622" y="0"/>
                      </a:lnTo>
                      <a:lnTo>
                        <a:pt x="23622" y="38481"/>
                      </a:lnTo>
                      <a:lnTo>
                        <a:pt x="18478" y="38481"/>
                      </a:lnTo>
                      <a:lnTo>
                        <a:pt x="18478" y="21146"/>
                      </a:lnTo>
                      <a:lnTo>
                        <a:pt x="5143" y="21146"/>
                      </a:lnTo>
                      <a:lnTo>
                        <a:pt x="514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D83E9B42-5C48-1F4E-8A66-9AB3FB3BBF43}"/>
                    </a:ext>
                  </a:extLst>
                </p:cNvPr>
                <p:cNvSpPr/>
                <p:nvPr/>
              </p:nvSpPr>
              <p:spPr>
                <a:xfrm>
                  <a:off x="1173556" y="6592252"/>
                  <a:ext cx="23717" cy="38481"/>
                </a:xfrm>
                <a:custGeom>
                  <a:avLst/>
                  <a:gdLst>
                    <a:gd name="connsiteX0" fmla="*/ 0 w 23717"/>
                    <a:gd name="connsiteY0" fmla="*/ 0 h 38481"/>
                    <a:gd name="connsiteX1" fmla="*/ 23717 w 23717"/>
                    <a:gd name="connsiteY1" fmla="*/ 0 h 38481"/>
                    <a:gd name="connsiteX2" fmla="*/ 23717 w 23717"/>
                    <a:gd name="connsiteY2" fmla="*/ 5810 h 38481"/>
                    <a:gd name="connsiteX3" fmla="*/ 14383 w 23717"/>
                    <a:gd name="connsiteY3" fmla="*/ 5810 h 38481"/>
                    <a:gd name="connsiteX4" fmla="*/ 14383 w 23717"/>
                    <a:gd name="connsiteY4" fmla="*/ 38481 h 38481"/>
                    <a:gd name="connsiteX5" fmla="*/ 9239 w 23717"/>
                    <a:gd name="connsiteY5" fmla="*/ 38481 h 38481"/>
                    <a:gd name="connsiteX6" fmla="*/ 9239 w 23717"/>
                    <a:gd name="connsiteY6" fmla="*/ 5810 h 38481"/>
                    <a:gd name="connsiteX7" fmla="*/ 0 w 23717"/>
                    <a:gd name="connsiteY7" fmla="*/ 5810 h 38481"/>
                    <a:gd name="connsiteX8" fmla="*/ 0 w 23717"/>
                    <a:gd name="connsiteY8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38481">
                      <a:moveTo>
                        <a:pt x="0" y="0"/>
                      </a:moveTo>
                      <a:lnTo>
                        <a:pt x="23717" y="0"/>
                      </a:lnTo>
                      <a:lnTo>
                        <a:pt x="23717" y="5810"/>
                      </a:lnTo>
                      <a:lnTo>
                        <a:pt x="14383" y="5810"/>
                      </a:lnTo>
                      <a:lnTo>
                        <a:pt x="14383" y="38481"/>
                      </a:lnTo>
                      <a:lnTo>
                        <a:pt x="9239" y="38481"/>
                      </a:lnTo>
                      <a:lnTo>
                        <a:pt x="9239" y="5810"/>
                      </a:lnTo>
                      <a:lnTo>
                        <a:pt x="0" y="5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E5797BC6-2C93-5D4F-A75D-DAD3C5B5CF6C}"/>
                    </a:ext>
                  </a:extLst>
                </p:cNvPr>
                <p:cNvSpPr/>
                <p:nvPr/>
              </p:nvSpPr>
              <p:spPr>
                <a:xfrm>
                  <a:off x="1200607" y="6592252"/>
                  <a:ext cx="5143" cy="38481"/>
                </a:xfrm>
                <a:custGeom>
                  <a:avLst/>
                  <a:gdLst>
                    <a:gd name="connsiteX0" fmla="*/ 0 w 5143"/>
                    <a:gd name="connsiteY0" fmla="*/ 0 h 38481"/>
                    <a:gd name="connsiteX1" fmla="*/ 5144 w 5143"/>
                    <a:gd name="connsiteY1" fmla="*/ 0 h 38481"/>
                    <a:gd name="connsiteX2" fmla="*/ 5144 w 5143"/>
                    <a:gd name="connsiteY2" fmla="*/ 38481 h 38481"/>
                    <a:gd name="connsiteX3" fmla="*/ 0 w 5143"/>
                    <a:gd name="connsiteY3" fmla="*/ 38481 h 38481"/>
                    <a:gd name="connsiteX4" fmla="*/ 0 w 5143"/>
                    <a:gd name="connsiteY4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E511998C-218C-3E4E-80FE-36AC7B2C2582}"/>
                    </a:ext>
                  </a:extLst>
                </p:cNvPr>
                <p:cNvSpPr/>
                <p:nvPr/>
              </p:nvSpPr>
              <p:spPr>
                <a:xfrm>
                  <a:off x="1211751" y="6592252"/>
                  <a:ext cx="23717" cy="38481"/>
                </a:xfrm>
                <a:custGeom>
                  <a:avLst/>
                  <a:gdLst>
                    <a:gd name="connsiteX0" fmla="*/ 95 w 23717"/>
                    <a:gd name="connsiteY0" fmla="*/ 0 h 38481"/>
                    <a:gd name="connsiteX1" fmla="*/ 5524 w 23717"/>
                    <a:gd name="connsiteY1" fmla="*/ 0 h 38481"/>
                    <a:gd name="connsiteX2" fmla="*/ 18859 w 23717"/>
                    <a:gd name="connsiteY2" fmla="*/ 28289 h 38481"/>
                    <a:gd name="connsiteX3" fmla="*/ 18859 w 23717"/>
                    <a:gd name="connsiteY3" fmla="*/ 28289 h 38481"/>
                    <a:gd name="connsiteX4" fmla="*/ 18859 w 23717"/>
                    <a:gd name="connsiteY4" fmla="*/ 0 h 38481"/>
                    <a:gd name="connsiteX5" fmla="*/ 23717 w 23717"/>
                    <a:gd name="connsiteY5" fmla="*/ 0 h 38481"/>
                    <a:gd name="connsiteX6" fmla="*/ 23717 w 23717"/>
                    <a:gd name="connsiteY6" fmla="*/ 38481 h 38481"/>
                    <a:gd name="connsiteX7" fmla="*/ 18288 w 23717"/>
                    <a:gd name="connsiteY7" fmla="*/ 38481 h 38481"/>
                    <a:gd name="connsiteX8" fmla="*/ 4953 w 23717"/>
                    <a:gd name="connsiteY8" fmla="*/ 10192 h 38481"/>
                    <a:gd name="connsiteX9" fmla="*/ 4858 w 23717"/>
                    <a:gd name="connsiteY9" fmla="*/ 10192 h 38481"/>
                    <a:gd name="connsiteX10" fmla="*/ 4858 w 23717"/>
                    <a:gd name="connsiteY10" fmla="*/ 38481 h 38481"/>
                    <a:gd name="connsiteX11" fmla="*/ 0 w 23717"/>
                    <a:gd name="connsiteY11" fmla="*/ 38481 h 38481"/>
                    <a:gd name="connsiteX12" fmla="*/ 0 w 23717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717" h="38481">
                      <a:moveTo>
                        <a:pt x="95" y="0"/>
                      </a:moveTo>
                      <a:lnTo>
                        <a:pt x="5524" y="0"/>
                      </a:lnTo>
                      <a:lnTo>
                        <a:pt x="18859" y="28289"/>
                      </a:lnTo>
                      <a:lnTo>
                        <a:pt x="18859" y="28289"/>
                      </a:lnTo>
                      <a:lnTo>
                        <a:pt x="18859" y="0"/>
                      </a:lnTo>
                      <a:lnTo>
                        <a:pt x="23717" y="0"/>
                      </a:lnTo>
                      <a:lnTo>
                        <a:pt x="23717" y="38481"/>
                      </a:lnTo>
                      <a:lnTo>
                        <a:pt x="18288" y="38481"/>
                      </a:lnTo>
                      <a:lnTo>
                        <a:pt x="4953" y="10192"/>
                      </a:lnTo>
                      <a:lnTo>
                        <a:pt x="4858" y="10192"/>
                      </a:lnTo>
                      <a:lnTo>
                        <a:pt x="4858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BB9A732-80B2-6448-99E0-C68679670428}"/>
                    </a:ext>
                  </a:extLst>
                </p:cNvPr>
                <p:cNvSpPr/>
                <p:nvPr/>
              </p:nvSpPr>
              <p:spPr>
                <a:xfrm>
                  <a:off x="1240421" y="6591300"/>
                  <a:ext cx="26860" cy="40386"/>
                </a:xfrm>
                <a:custGeom>
                  <a:avLst/>
                  <a:gdLst>
                    <a:gd name="connsiteX0" fmla="*/ 26765 w 26860"/>
                    <a:gd name="connsiteY0" fmla="*/ 39433 h 40386"/>
                    <a:gd name="connsiteX1" fmla="*/ 23527 w 26860"/>
                    <a:gd name="connsiteY1" fmla="*/ 39433 h 40386"/>
                    <a:gd name="connsiteX2" fmla="*/ 22765 w 26860"/>
                    <a:gd name="connsiteY2" fmla="*/ 34957 h 40386"/>
                    <a:gd name="connsiteX3" fmla="*/ 18764 w 26860"/>
                    <a:gd name="connsiteY3" fmla="*/ 39148 h 40386"/>
                    <a:gd name="connsiteX4" fmla="*/ 14002 w 26860"/>
                    <a:gd name="connsiteY4" fmla="*/ 40386 h 40386"/>
                    <a:gd name="connsiteX5" fmla="*/ 8192 w 26860"/>
                    <a:gd name="connsiteY5" fmla="*/ 38862 h 40386"/>
                    <a:gd name="connsiteX6" fmla="*/ 3715 w 26860"/>
                    <a:gd name="connsiteY6" fmla="*/ 34480 h 40386"/>
                    <a:gd name="connsiteX7" fmla="*/ 953 w 26860"/>
                    <a:gd name="connsiteY7" fmla="*/ 28003 h 40386"/>
                    <a:gd name="connsiteX8" fmla="*/ 0 w 26860"/>
                    <a:gd name="connsiteY8" fmla="*/ 20193 h 40386"/>
                    <a:gd name="connsiteX9" fmla="*/ 953 w 26860"/>
                    <a:gd name="connsiteY9" fmla="*/ 12382 h 40386"/>
                    <a:gd name="connsiteX10" fmla="*/ 3715 w 26860"/>
                    <a:gd name="connsiteY10" fmla="*/ 5905 h 40386"/>
                    <a:gd name="connsiteX11" fmla="*/ 8192 w 26860"/>
                    <a:gd name="connsiteY11" fmla="*/ 1524 h 40386"/>
                    <a:gd name="connsiteX12" fmla="*/ 14002 w 26860"/>
                    <a:gd name="connsiteY12" fmla="*/ 0 h 40386"/>
                    <a:gd name="connsiteX13" fmla="*/ 22479 w 26860"/>
                    <a:gd name="connsiteY13" fmla="*/ 3429 h 40386"/>
                    <a:gd name="connsiteX14" fmla="*/ 26575 w 26860"/>
                    <a:gd name="connsiteY14" fmla="*/ 13145 h 40386"/>
                    <a:gd name="connsiteX15" fmla="*/ 21527 w 26860"/>
                    <a:gd name="connsiteY15" fmla="*/ 13145 h 40386"/>
                    <a:gd name="connsiteX16" fmla="*/ 19050 w 26860"/>
                    <a:gd name="connsiteY16" fmla="*/ 7525 h 40386"/>
                    <a:gd name="connsiteX17" fmla="*/ 14002 w 26860"/>
                    <a:gd name="connsiteY17" fmla="*/ 5525 h 40386"/>
                    <a:gd name="connsiteX18" fmla="*/ 10001 w 26860"/>
                    <a:gd name="connsiteY18" fmla="*/ 6763 h 40386"/>
                    <a:gd name="connsiteX19" fmla="*/ 7239 w 26860"/>
                    <a:gd name="connsiteY19" fmla="*/ 10001 h 40386"/>
                    <a:gd name="connsiteX20" fmla="*/ 5620 w 26860"/>
                    <a:gd name="connsiteY20" fmla="*/ 14669 h 40386"/>
                    <a:gd name="connsiteX21" fmla="*/ 5048 w 26860"/>
                    <a:gd name="connsiteY21" fmla="*/ 20193 h 40386"/>
                    <a:gd name="connsiteX22" fmla="*/ 5620 w 26860"/>
                    <a:gd name="connsiteY22" fmla="*/ 25622 h 40386"/>
                    <a:gd name="connsiteX23" fmla="*/ 7239 w 26860"/>
                    <a:gd name="connsiteY23" fmla="*/ 30290 h 40386"/>
                    <a:gd name="connsiteX24" fmla="*/ 10001 w 26860"/>
                    <a:gd name="connsiteY24" fmla="*/ 33623 h 40386"/>
                    <a:gd name="connsiteX25" fmla="*/ 14002 w 26860"/>
                    <a:gd name="connsiteY25" fmla="*/ 34862 h 40386"/>
                    <a:gd name="connsiteX26" fmla="*/ 20003 w 26860"/>
                    <a:gd name="connsiteY26" fmla="*/ 32004 h 40386"/>
                    <a:gd name="connsiteX27" fmla="*/ 22193 w 26860"/>
                    <a:gd name="connsiteY27" fmla="*/ 24289 h 40386"/>
                    <a:gd name="connsiteX28" fmla="*/ 14383 w 26860"/>
                    <a:gd name="connsiteY28" fmla="*/ 24289 h 40386"/>
                    <a:gd name="connsiteX29" fmla="*/ 14383 w 26860"/>
                    <a:gd name="connsiteY29" fmla="*/ 19145 h 40386"/>
                    <a:gd name="connsiteX30" fmla="*/ 26860 w 26860"/>
                    <a:gd name="connsiteY30" fmla="*/ 19145 h 40386"/>
                    <a:gd name="connsiteX31" fmla="*/ 26860 w 26860"/>
                    <a:gd name="connsiteY31" fmla="*/ 3943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6860" h="40386">
                      <a:moveTo>
                        <a:pt x="26765" y="39433"/>
                      </a:moveTo>
                      <a:lnTo>
                        <a:pt x="23527" y="39433"/>
                      </a:lnTo>
                      <a:lnTo>
                        <a:pt x="22765" y="34957"/>
                      </a:lnTo>
                      <a:cubicBezTo>
                        <a:pt x="21431" y="36957"/>
                        <a:pt x="20098" y="38386"/>
                        <a:pt x="18764" y="39148"/>
                      </a:cubicBezTo>
                      <a:cubicBezTo>
                        <a:pt x="17431" y="39910"/>
                        <a:pt x="15811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5"/>
                        <a:pt x="3715" y="34480"/>
                      </a:cubicBezTo>
                      <a:cubicBezTo>
                        <a:pt x="2477" y="32671"/>
                        <a:pt x="1524" y="30480"/>
                        <a:pt x="953" y="28003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3" y="12382"/>
                      </a:cubicBezTo>
                      <a:cubicBezTo>
                        <a:pt x="1619" y="9906"/>
                        <a:pt x="2477" y="7810"/>
                        <a:pt x="3715" y="5905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7335" y="0"/>
                        <a:pt x="20193" y="1143"/>
                        <a:pt x="22479" y="3429"/>
                      </a:cubicBezTo>
                      <a:cubicBezTo>
                        <a:pt x="24765" y="5715"/>
                        <a:pt x="26194" y="8953"/>
                        <a:pt x="26575" y="13145"/>
                      </a:cubicBezTo>
                      <a:lnTo>
                        <a:pt x="21527" y="13145"/>
                      </a:lnTo>
                      <a:cubicBezTo>
                        <a:pt x="21241" y="10763"/>
                        <a:pt x="20479" y="8858"/>
                        <a:pt x="19050" y="7525"/>
                      </a:cubicBezTo>
                      <a:cubicBezTo>
                        <a:pt x="17621" y="6191"/>
                        <a:pt x="15907" y="5525"/>
                        <a:pt x="14002" y="5525"/>
                      </a:cubicBezTo>
                      <a:cubicBezTo>
                        <a:pt x="12478" y="5525"/>
                        <a:pt x="11144" y="5905"/>
                        <a:pt x="10001" y="6763"/>
                      </a:cubicBezTo>
                      <a:cubicBezTo>
                        <a:pt x="8858" y="7525"/>
                        <a:pt x="7906" y="8668"/>
                        <a:pt x="7239" y="10001"/>
                      </a:cubicBezTo>
                      <a:cubicBezTo>
                        <a:pt x="6477" y="11335"/>
                        <a:pt x="6001" y="12954"/>
                        <a:pt x="5620" y="14669"/>
                      </a:cubicBezTo>
                      <a:cubicBezTo>
                        <a:pt x="5239" y="16383"/>
                        <a:pt x="5048" y="18288"/>
                        <a:pt x="5048" y="20193"/>
                      </a:cubicBezTo>
                      <a:cubicBezTo>
                        <a:pt x="5048" y="22098"/>
                        <a:pt x="5239" y="23908"/>
                        <a:pt x="5620" y="25622"/>
                      </a:cubicBezTo>
                      <a:cubicBezTo>
                        <a:pt x="6001" y="27337"/>
                        <a:pt x="6477" y="28956"/>
                        <a:pt x="7239" y="30290"/>
                      </a:cubicBezTo>
                      <a:cubicBezTo>
                        <a:pt x="8001" y="31718"/>
                        <a:pt x="8858" y="32766"/>
                        <a:pt x="10001" y="33623"/>
                      </a:cubicBezTo>
                      <a:cubicBezTo>
                        <a:pt x="11144" y="34385"/>
                        <a:pt x="12478" y="34862"/>
                        <a:pt x="14002" y="34862"/>
                      </a:cubicBezTo>
                      <a:cubicBezTo>
                        <a:pt x="16669" y="34862"/>
                        <a:pt x="18669" y="33909"/>
                        <a:pt x="20003" y="32004"/>
                      </a:cubicBezTo>
                      <a:cubicBezTo>
                        <a:pt x="21431" y="30099"/>
                        <a:pt x="22098" y="27527"/>
                        <a:pt x="22193" y="24289"/>
                      </a:cubicBezTo>
                      <a:lnTo>
                        <a:pt x="14383" y="24289"/>
                      </a:lnTo>
                      <a:lnTo>
                        <a:pt x="14383" y="19145"/>
                      </a:lnTo>
                      <a:lnTo>
                        <a:pt x="26860" y="19145"/>
                      </a:lnTo>
                      <a:lnTo>
                        <a:pt x="26860" y="394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32BC6C4-9D4A-C04D-A6A3-64EBD10E849B}"/>
                    </a:ext>
                  </a:extLst>
                </p:cNvPr>
                <p:cNvSpPr/>
                <p:nvPr/>
              </p:nvSpPr>
              <p:spPr>
                <a:xfrm>
                  <a:off x="1282427" y="6591490"/>
                  <a:ext cx="23812" cy="40290"/>
                </a:xfrm>
                <a:custGeom>
                  <a:avLst/>
                  <a:gdLst>
                    <a:gd name="connsiteX0" fmla="*/ 5048 w 23812"/>
                    <a:gd name="connsiteY0" fmla="*/ 26479 h 40290"/>
                    <a:gd name="connsiteX1" fmla="*/ 7144 w 23812"/>
                    <a:gd name="connsiteY1" fmla="*/ 32671 h 40290"/>
                    <a:gd name="connsiteX2" fmla="*/ 12478 w 23812"/>
                    <a:gd name="connsiteY2" fmla="*/ 34671 h 40290"/>
                    <a:gd name="connsiteX3" fmla="*/ 17145 w 23812"/>
                    <a:gd name="connsiteY3" fmla="*/ 32956 h 40290"/>
                    <a:gd name="connsiteX4" fmla="*/ 18669 w 23812"/>
                    <a:gd name="connsiteY4" fmla="*/ 28861 h 40290"/>
                    <a:gd name="connsiteX5" fmla="*/ 18002 w 23812"/>
                    <a:gd name="connsiteY5" fmla="*/ 25718 h 40290"/>
                    <a:gd name="connsiteX6" fmla="*/ 16288 w 23812"/>
                    <a:gd name="connsiteY6" fmla="*/ 24098 h 40290"/>
                    <a:gd name="connsiteX7" fmla="*/ 11430 w 23812"/>
                    <a:gd name="connsiteY7" fmla="*/ 22289 h 40290"/>
                    <a:gd name="connsiteX8" fmla="*/ 7525 w 23812"/>
                    <a:gd name="connsiteY8" fmla="*/ 20955 h 40290"/>
                    <a:gd name="connsiteX9" fmla="*/ 2572 w 23812"/>
                    <a:gd name="connsiteY9" fmla="*/ 17145 h 40290"/>
                    <a:gd name="connsiteX10" fmla="*/ 1048 w 23812"/>
                    <a:gd name="connsiteY10" fmla="*/ 11240 h 40290"/>
                    <a:gd name="connsiteX11" fmla="*/ 1905 w 23812"/>
                    <a:gd name="connsiteY11" fmla="*/ 6286 h 40290"/>
                    <a:gd name="connsiteX12" fmla="*/ 4286 w 23812"/>
                    <a:gd name="connsiteY12" fmla="*/ 2762 h 40290"/>
                    <a:gd name="connsiteX13" fmla="*/ 7715 w 23812"/>
                    <a:gd name="connsiteY13" fmla="*/ 667 h 40290"/>
                    <a:gd name="connsiteX14" fmla="*/ 11716 w 23812"/>
                    <a:gd name="connsiteY14" fmla="*/ 0 h 40290"/>
                    <a:gd name="connsiteX15" fmla="*/ 16097 w 23812"/>
                    <a:gd name="connsiteY15" fmla="*/ 762 h 40290"/>
                    <a:gd name="connsiteX16" fmla="*/ 19717 w 23812"/>
                    <a:gd name="connsiteY16" fmla="*/ 3143 h 40290"/>
                    <a:gd name="connsiteX17" fmla="*/ 22098 w 23812"/>
                    <a:gd name="connsiteY17" fmla="*/ 7048 h 40290"/>
                    <a:gd name="connsiteX18" fmla="*/ 22955 w 23812"/>
                    <a:gd name="connsiteY18" fmla="*/ 12287 h 40290"/>
                    <a:gd name="connsiteX19" fmla="*/ 17812 w 23812"/>
                    <a:gd name="connsiteY19" fmla="*/ 12287 h 40290"/>
                    <a:gd name="connsiteX20" fmla="*/ 16002 w 23812"/>
                    <a:gd name="connsiteY20" fmla="*/ 7144 h 40290"/>
                    <a:gd name="connsiteX21" fmla="*/ 11525 w 23812"/>
                    <a:gd name="connsiteY21" fmla="*/ 5524 h 40290"/>
                    <a:gd name="connsiteX22" fmla="*/ 9620 w 23812"/>
                    <a:gd name="connsiteY22" fmla="*/ 5810 h 40290"/>
                    <a:gd name="connsiteX23" fmla="*/ 7906 w 23812"/>
                    <a:gd name="connsiteY23" fmla="*/ 6668 h 40290"/>
                    <a:gd name="connsiteX24" fmla="*/ 6668 w 23812"/>
                    <a:gd name="connsiteY24" fmla="*/ 8192 h 40290"/>
                    <a:gd name="connsiteX25" fmla="*/ 6191 w 23812"/>
                    <a:gd name="connsiteY25" fmla="*/ 10573 h 40290"/>
                    <a:gd name="connsiteX26" fmla="*/ 7144 w 23812"/>
                    <a:gd name="connsiteY26" fmla="*/ 13716 h 40290"/>
                    <a:gd name="connsiteX27" fmla="*/ 9716 w 23812"/>
                    <a:gd name="connsiteY27" fmla="*/ 15526 h 40290"/>
                    <a:gd name="connsiteX28" fmla="*/ 10858 w 23812"/>
                    <a:gd name="connsiteY28" fmla="*/ 15907 h 40290"/>
                    <a:gd name="connsiteX29" fmla="*/ 14288 w 23812"/>
                    <a:gd name="connsiteY29" fmla="*/ 17145 h 40290"/>
                    <a:gd name="connsiteX30" fmla="*/ 16859 w 23812"/>
                    <a:gd name="connsiteY30" fmla="*/ 18002 h 40290"/>
                    <a:gd name="connsiteX31" fmla="*/ 18193 w 23812"/>
                    <a:gd name="connsiteY31" fmla="*/ 18478 h 40290"/>
                    <a:gd name="connsiteX32" fmla="*/ 22384 w 23812"/>
                    <a:gd name="connsiteY32" fmla="*/ 22289 h 40290"/>
                    <a:gd name="connsiteX33" fmla="*/ 23813 w 23812"/>
                    <a:gd name="connsiteY33" fmla="*/ 28194 h 40290"/>
                    <a:gd name="connsiteX34" fmla="*/ 22860 w 23812"/>
                    <a:gd name="connsiteY34" fmla="*/ 33623 h 40290"/>
                    <a:gd name="connsiteX35" fmla="*/ 20288 w 23812"/>
                    <a:gd name="connsiteY35" fmla="*/ 37433 h 40290"/>
                    <a:gd name="connsiteX36" fmla="*/ 16574 w 23812"/>
                    <a:gd name="connsiteY36" fmla="*/ 39624 h 40290"/>
                    <a:gd name="connsiteX37" fmla="*/ 12192 w 23812"/>
                    <a:gd name="connsiteY37" fmla="*/ 40291 h 40290"/>
                    <a:gd name="connsiteX38" fmla="*/ 7429 w 23812"/>
                    <a:gd name="connsiteY38" fmla="*/ 39433 h 40290"/>
                    <a:gd name="connsiteX39" fmla="*/ 3524 w 23812"/>
                    <a:gd name="connsiteY39" fmla="*/ 36957 h 40290"/>
                    <a:gd name="connsiteX40" fmla="*/ 953 w 23812"/>
                    <a:gd name="connsiteY40" fmla="*/ 32671 h 40290"/>
                    <a:gd name="connsiteX41" fmla="*/ 0 w 23812"/>
                    <a:gd name="connsiteY41" fmla="*/ 26575 h 40290"/>
                    <a:gd name="connsiteX42" fmla="*/ 5144 w 23812"/>
                    <a:gd name="connsiteY42" fmla="*/ 26575 h 4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3812" h="40290">
                      <a:moveTo>
                        <a:pt x="5048" y="26479"/>
                      </a:moveTo>
                      <a:cubicBezTo>
                        <a:pt x="5048" y="29242"/>
                        <a:pt x="5715" y="31337"/>
                        <a:pt x="7144" y="32671"/>
                      </a:cubicBezTo>
                      <a:cubicBezTo>
                        <a:pt x="8477" y="34004"/>
                        <a:pt x="10287" y="34671"/>
                        <a:pt x="12478" y="34671"/>
                      </a:cubicBezTo>
                      <a:cubicBezTo>
                        <a:pt x="14669" y="34671"/>
                        <a:pt x="16097" y="34099"/>
                        <a:pt x="17145" y="32956"/>
                      </a:cubicBezTo>
                      <a:cubicBezTo>
                        <a:pt x="18193" y="31814"/>
                        <a:pt x="18669" y="30480"/>
                        <a:pt x="18669" y="28861"/>
                      </a:cubicBezTo>
                      <a:cubicBezTo>
                        <a:pt x="18669" y="27527"/>
                        <a:pt x="18479" y="26479"/>
                        <a:pt x="18002" y="25718"/>
                      </a:cubicBezTo>
                      <a:cubicBezTo>
                        <a:pt x="17526" y="24955"/>
                        <a:pt x="16954" y="24479"/>
                        <a:pt x="16288" y="24098"/>
                      </a:cubicBezTo>
                      <a:cubicBezTo>
                        <a:pt x="15430" y="23622"/>
                        <a:pt x="13811" y="23050"/>
                        <a:pt x="11430" y="22289"/>
                      </a:cubicBezTo>
                      <a:cubicBezTo>
                        <a:pt x="9620" y="21717"/>
                        <a:pt x="8287" y="21241"/>
                        <a:pt x="7525" y="20955"/>
                      </a:cubicBezTo>
                      <a:cubicBezTo>
                        <a:pt x="5239" y="20098"/>
                        <a:pt x="3524" y="18859"/>
                        <a:pt x="2572" y="17145"/>
                      </a:cubicBezTo>
                      <a:cubicBezTo>
                        <a:pt x="1619" y="15430"/>
                        <a:pt x="1048" y="13430"/>
                        <a:pt x="1048" y="11240"/>
                      </a:cubicBezTo>
                      <a:cubicBezTo>
                        <a:pt x="1048" y="9334"/>
                        <a:pt x="1333" y="7715"/>
                        <a:pt x="1905" y="6286"/>
                      </a:cubicBezTo>
                      <a:cubicBezTo>
                        <a:pt x="2477" y="4858"/>
                        <a:pt x="3334" y="3715"/>
                        <a:pt x="4286" y="2762"/>
                      </a:cubicBezTo>
                      <a:cubicBezTo>
                        <a:pt x="5334" y="1810"/>
                        <a:pt x="6477" y="1143"/>
                        <a:pt x="7715" y="667"/>
                      </a:cubicBezTo>
                      <a:cubicBezTo>
                        <a:pt x="8954" y="191"/>
                        <a:pt x="10287" y="0"/>
                        <a:pt x="11716" y="0"/>
                      </a:cubicBezTo>
                      <a:cubicBezTo>
                        <a:pt x="13240" y="0"/>
                        <a:pt x="14764" y="286"/>
                        <a:pt x="16097" y="762"/>
                      </a:cubicBezTo>
                      <a:cubicBezTo>
                        <a:pt x="17431" y="1238"/>
                        <a:pt x="18669" y="2096"/>
                        <a:pt x="19717" y="3143"/>
                      </a:cubicBezTo>
                      <a:cubicBezTo>
                        <a:pt x="20765" y="4191"/>
                        <a:pt x="21527" y="5524"/>
                        <a:pt x="22098" y="7048"/>
                      </a:cubicBezTo>
                      <a:cubicBezTo>
                        <a:pt x="22670" y="8572"/>
                        <a:pt x="22955" y="10287"/>
                        <a:pt x="22955" y="12287"/>
                      </a:cubicBezTo>
                      <a:lnTo>
                        <a:pt x="17812" y="12287"/>
                      </a:lnTo>
                      <a:cubicBezTo>
                        <a:pt x="17717" y="9906"/>
                        <a:pt x="17050" y="8192"/>
                        <a:pt x="16002" y="7144"/>
                      </a:cubicBezTo>
                      <a:cubicBezTo>
                        <a:pt x="14859" y="6096"/>
                        <a:pt x="13430" y="5524"/>
                        <a:pt x="11525" y="5524"/>
                      </a:cubicBezTo>
                      <a:cubicBezTo>
                        <a:pt x="10858" y="5524"/>
                        <a:pt x="10192" y="5524"/>
                        <a:pt x="9620" y="5810"/>
                      </a:cubicBezTo>
                      <a:cubicBezTo>
                        <a:pt x="9049" y="6001"/>
                        <a:pt x="8477" y="6286"/>
                        <a:pt x="7906" y="6668"/>
                      </a:cubicBezTo>
                      <a:cubicBezTo>
                        <a:pt x="7334" y="7048"/>
                        <a:pt x="6953" y="7620"/>
                        <a:pt x="6668" y="8192"/>
                      </a:cubicBezTo>
                      <a:cubicBezTo>
                        <a:pt x="6382" y="8858"/>
                        <a:pt x="6191" y="9620"/>
                        <a:pt x="6191" y="10573"/>
                      </a:cubicBezTo>
                      <a:cubicBezTo>
                        <a:pt x="6191" y="11906"/>
                        <a:pt x="6477" y="12954"/>
                        <a:pt x="7144" y="13716"/>
                      </a:cubicBezTo>
                      <a:cubicBezTo>
                        <a:pt x="7715" y="14478"/>
                        <a:pt x="8573" y="15145"/>
                        <a:pt x="9716" y="15526"/>
                      </a:cubicBezTo>
                      <a:lnTo>
                        <a:pt x="10858" y="15907"/>
                      </a:lnTo>
                      <a:cubicBezTo>
                        <a:pt x="12097" y="16383"/>
                        <a:pt x="13240" y="16764"/>
                        <a:pt x="14288" y="17145"/>
                      </a:cubicBezTo>
                      <a:cubicBezTo>
                        <a:pt x="15335" y="17526"/>
                        <a:pt x="16193" y="17812"/>
                        <a:pt x="16859" y="18002"/>
                      </a:cubicBezTo>
                      <a:cubicBezTo>
                        <a:pt x="17526" y="18193"/>
                        <a:pt x="17907" y="18383"/>
                        <a:pt x="18193" y="18478"/>
                      </a:cubicBezTo>
                      <a:cubicBezTo>
                        <a:pt x="20003" y="19241"/>
                        <a:pt x="21431" y="20479"/>
                        <a:pt x="22384" y="22289"/>
                      </a:cubicBezTo>
                      <a:cubicBezTo>
                        <a:pt x="23336" y="24098"/>
                        <a:pt x="23813" y="26098"/>
                        <a:pt x="23813" y="28194"/>
                      </a:cubicBezTo>
                      <a:cubicBezTo>
                        <a:pt x="23813" y="30290"/>
                        <a:pt x="23527" y="32099"/>
                        <a:pt x="22860" y="33623"/>
                      </a:cubicBezTo>
                      <a:cubicBezTo>
                        <a:pt x="22193" y="35147"/>
                        <a:pt x="21336" y="36385"/>
                        <a:pt x="20288" y="37433"/>
                      </a:cubicBezTo>
                      <a:cubicBezTo>
                        <a:pt x="19241" y="38386"/>
                        <a:pt x="17907" y="39148"/>
                        <a:pt x="16574" y="39624"/>
                      </a:cubicBezTo>
                      <a:cubicBezTo>
                        <a:pt x="15145" y="40100"/>
                        <a:pt x="13716" y="40291"/>
                        <a:pt x="12192" y="40291"/>
                      </a:cubicBezTo>
                      <a:cubicBezTo>
                        <a:pt x="10478" y="40291"/>
                        <a:pt x="8954" y="40005"/>
                        <a:pt x="7429" y="39433"/>
                      </a:cubicBezTo>
                      <a:cubicBezTo>
                        <a:pt x="6001" y="38862"/>
                        <a:pt x="4667" y="38005"/>
                        <a:pt x="3524" y="36957"/>
                      </a:cubicBezTo>
                      <a:cubicBezTo>
                        <a:pt x="2381" y="35814"/>
                        <a:pt x="1524" y="34385"/>
                        <a:pt x="953" y="32671"/>
                      </a:cubicBezTo>
                      <a:cubicBezTo>
                        <a:pt x="286" y="30956"/>
                        <a:pt x="0" y="28861"/>
                        <a:pt x="0" y="26575"/>
                      </a:cubicBezTo>
                      <a:lnTo>
                        <a:pt x="5144" y="26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F1C0E58F-567B-734C-BA20-3F16D95C0A83}"/>
                    </a:ext>
                  </a:extLst>
                </p:cNvPr>
                <p:cNvSpPr/>
                <p:nvPr/>
              </p:nvSpPr>
              <p:spPr>
                <a:xfrm>
                  <a:off x="1309192" y="6591395"/>
                  <a:ext cx="28003" cy="40386"/>
                </a:xfrm>
                <a:custGeom>
                  <a:avLst/>
                  <a:gdLst>
                    <a:gd name="connsiteX0" fmla="*/ 19812 w 28003"/>
                    <a:gd name="connsiteY0" fmla="*/ 1524 h 40386"/>
                    <a:gd name="connsiteX1" fmla="*/ 24289 w 28003"/>
                    <a:gd name="connsiteY1" fmla="*/ 5906 h 40386"/>
                    <a:gd name="connsiteX2" fmla="*/ 27051 w 28003"/>
                    <a:gd name="connsiteY2" fmla="*/ 12383 h 40386"/>
                    <a:gd name="connsiteX3" fmla="*/ 28003 w 28003"/>
                    <a:gd name="connsiteY3" fmla="*/ 20193 h 40386"/>
                    <a:gd name="connsiteX4" fmla="*/ 27051 w 28003"/>
                    <a:gd name="connsiteY4" fmla="*/ 28004 h 40386"/>
                    <a:gd name="connsiteX5" fmla="*/ 24289 w 28003"/>
                    <a:gd name="connsiteY5" fmla="*/ 34481 h 40386"/>
                    <a:gd name="connsiteX6" fmla="*/ 19812 w 28003"/>
                    <a:gd name="connsiteY6" fmla="*/ 38862 h 40386"/>
                    <a:gd name="connsiteX7" fmla="*/ 14002 w 28003"/>
                    <a:gd name="connsiteY7" fmla="*/ 40386 h 40386"/>
                    <a:gd name="connsiteX8" fmla="*/ 8192 w 28003"/>
                    <a:gd name="connsiteY8" fmla="*/ 38862 h 40386"/>
                    <a:gd name="connsiteX9" fmla="*/ 3715 w 28003"/>
                    <a:gd name="connsiteY9" fmla="*/ 34481 h 40386"/>
                    <a:gd name="connsiteX10" fmla="*/ 952 w 28003"/>
                    <a:gd name="connsiteY10" fmla="*/ 28004 h 40386"/>
                    <a:gd name="connsiteX11" fmla="*/ 0 w 28003"/>
                    <a:gd name="connsiteY11" fmla="*/ 20193 h 40386"/>
                    <a:gd name="connsiteX12" fmla="*/ 952 w 28003"/>
                    <a:gd name="connsiteY12" fmla="*/ 12383 h 40386"/>
                    <a:gd name="connsiteX13" fmla="*/ 3715 w 28003"/>
                    <a:gd name="connsiteY13" fmla="*/ 5906 h 40386"/>
                    <a:gd name="connsiteX14" fmla="*/ 8192 w 28003"/>
                    <a:gd name="connsiteY14" fmla="*/ 1524 h 40386"/>
                    <a:gd name="connsiteX15" fmla="*/ 14002 w 28003"/>
                    <a:gd name="connsiteY15" fmla="*/ 0 h 40386"/>
                    <a:gd name="connsiteX16" fmla="*/ 19812 w 28003"/>
                    <a:gd name="connsiteY16" fmla="*/ 1524 h 40386"/>
                    <a:gd name="connsiteX17" fmla="*/ 10001 w 28003"/>
                    <a:gd name="connsiteY17" fmla="*/ 6668 h 40386"/>
                    <a:gd name="connsiteX18" fmla="*/ 7239 w 28003"/>
                    <a:gd name="connsiteY18" fmla="*/ 9906 h 40386"/>
                    <a:gd name="connsiteX19" fmla="*/ 5620 w 28003"/>
                    <a:gd name="connsiteY19" fmla="*/ 14573 h 40386"/>
                    <a:gd name="connsiteX20" fmla="*/ 5048 w 28003"/>
                    <a:gd name="connsiteY20" fmla="*/ 20098 h 40386"/>
                    <a:gd name="connsiteX21" fmla="*/ 5620 w 28003"/>
                    <a:gd name="connsiteY21" fmla="*/ 25527 h 40386"/>
                    <a:gd name="connsiteX22" fmla="*/ 7239 w 28003"/>
                    <a:gd name="connsiteY22" fmla="*/ 30194 h 40386"/>
                    <a:gd name="connsiteX23" fmla="*/ 10001 w 28003"/>
                    <a:gd name="connsiteY23" fmla="*/ 33528 h 40386"/>
                    <a:gd name="connsiteX24" fmla="*/ 14002 w 28003"/>
                    <a:gd name="connsiteY24" fmla="*/ 34766 h 40386"/>
                    <a:gd name="connsiteX25" fmla="*/ 18002 w 28003"/>
                    <a:gd name="connsiteY25" fmla="*/ 33528 h 40386"/>
                    <a:gd name="connsiteX26" fmla="*/ 20765 w 28003"/>
                    <a:gd name="connsiteY26" fmla="*/ 30194 h 40386"/>
                    <a:gd name="connsiteX27" fmla="*/ 22384 w 28003"/>
                    <a:gd name="connsiteY27" fmla="*/ 25527 h 40386"/>
                    <a:gd name="connsiteX28" fmla="*/ 22955 w 28003"/>
                    <a:gd name="connsiteY28" fmla="*/ 20098 h 40386"/>
                    <a:gd name="connsiteX29" fmla="*/ 22384 w 28003"/>
                    <a:gd name="connsiteY29" fmla="*/ 14669 h 40386"/>
                    <a:gd name="connsiteX30" fmla="*/ 20765 w 28003"/>
                    <a:gd name="connsiteY30" fmla="*/ 10001 h 40386"/>
                    <a:gd name="connsiteX31" fmla="*/ 18002 w 28003"/>
                    <a:gd name="connsiteY31" fmla="*/ 6763 h 40386"/>
                    <a:gd name="connsiteX32" fmla="*/ 14002 w 28003"/>
                    <a:gd name="connsiteY32" fmla="*/ 5525 h 40386"/>
                    <a:gd name="connsiteX33" fmla="*/ 10001 w 28003"/>
                    <a:gd name="connsiteY33" fmla="*/ 676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8003" h="40386">
                      <a:moveTo>
                        <a:pt x="19812" y="1524"/>
                      </a:moveTo>
                      <a:cubicBezTo>
                        <a:pt x="21526" y="2572"/>
                        <a:pt x="23051" y="4001"/>
                        <a:pt x="24289" y="5906"/>
                      </a:cubicBezTo>
                      <a:cubicBezTo>
                        <a:pt x="25527" y="7715"/>
                        <a:pt x="26480" y="9906"/>
                        <a:pt x="27051" y="12383"/>
                      </a:cubicBezTo>
                      <a:cubicBezTo>
                        <a:pt x="27718" y="14859"/>
                        <a:pt x="28003" y="17431"/>
                        <a:pt x="28003" y="20193"/>
                      </a:cubicBezTo>
                      <a:cubicBezTo>
                        <a:pt x="28003" y="22955"/>
                        <a:pt x="27718" y="25527"/>
                        <a:pt x="27051" y="28004"/>
                      </a:cubicBezTo>
                      <a:cubicBezTo>
                        <a:pt x="26384" y="30480"/>
                        <a:pt x="25527" y="32576"/>
                        <a:pt x="24289" y="34481"/>
                      </a:cubicBezTo>
                      <a:cubicBezTo>
                        <a:pt x="23051" y="36290"/>
                        <a:pt x="21622" y="37814"/>
                        <a:pt x="19812" y="38862"/>
                      </a:cubicBezTo>
                      <a:cubicBezTo>
                        <a:pt x="18097" y="39910"/>
                        <a:pt x="16097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6"/>
                        <a:pt x="3715" y="34481"/>
                      </a:cubicBezTo>
                      <a:cubicBezTo>
                        <a:pt x="2476" y="32671"/>
                        <a:pt x="1524" y="30480"/>
                        <a:pt x="952" y="28004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2" y="12383"/>
                      </a:cubicBezTo>
                      <a:cubicBezTo>
                        <a:pt x="1619" y="9906"/>
                        <a:pt x="2572" y="7811"/>
                        <a:pt x="3715" y="5906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6097" y="0"/>
                        <a:pt x="18097" y="476"/>
                        <a:pt x="19812" y="1524"/>
                      </a:cubicBezTo>
                      <a:close/>
                      <a:moveTo>
                        <a:pt x="10001" y="6668"/>
                      </a:moveTo>
                      <a:cubicBezTo>
                        <a:pt x="8858" y="7430"/>
                        <a:pt x="7906" y="8573"/>
                        <a:pt x="7239" y="9906"/>
                      </a:cubicBezTo>
                      <a:cubicBezTo>
                        <a:pt x="6477" y="11240"/>
                        <a:pt x="6001" y="12859"/>
                        <a:pt x="5620" y="14573"/>
                      </a:cubicBezTo>
                      <a:cubicBezTo>
                        <a:pt x="5239" y="16288"/>
                        <a:pt x="5048" y="18193"/>
                        <a:pt x="5048" y="20098"/>
                      </a:cubicBezTo>
                      <a:cubicBezTo>
                        <a:pt x="5048" y="22003"/>
                        <a:pt x="5239" y="23813"/>
                        <a:pt x="5620" y="25527"/>
                      </a:cubicBezTo>
                      <a:cubicBezTo>
                        <a:pt x="6001" y="27242"/>
                        <a:pt x="6477" y="28861"/>
                        <a:pt x="7239" y="30194"/>
                      </a:cubicBezTo>
                      <a:cubicBezTo>
                        <a:pt x="8001" y="31623"/>
                        <a:pt x="8858" y="32671"/>
                        <a:pt x="10001" y="33528"/>
                      </a:cubicBezTo>
                      <a:cubicBezTo>
                        <a:pt x="11144" y="34290"/>
                        <a:pt x="12478" y="34766"/>
                        <a:pt x="14002" y="34766"/>
                      </a:cubicBezTo>
                      <a:cubicBezTo>
                        <a:pt x="15526" y="34766"/>
                        <a:pt x="16859" y="34385"/>
                        <a:pt x="18002" y="33528"/>
                      </a:cubicBezTo>
                      <a:cubicBezTo>
                        <a:pt x="19145" y="32766"/>
                        <a:pt x="20098" y="31623"/>
                        <a:pt x="20765" y="30194"/>
                      </a:cubicBezTo>
                      <a:cubicBezTo>
                        <a:pt x="21526" y="28861"/>
                        <a:pt x="22003" y="27242"/>
                        <a:pt x="22384" y="25527"/>
                      </a:cubicBezTo>
                      <a:cubicBezTo>
                        <a:pt x="22765" y="23813"/>
                        <a:pt x="22955" y="22003"/>
                        <a:pt x="22955" y="20098"/>
                      </a:cubicBezTo>
                      <a:cubicBezTo>
                        <a:pt x="22955" y="18193"/>
                        <a:pt x="22765" y="16383"/>
                        <a:pt x="22384" y="14669"/>
                      </a:cubicBezTo>
                      <a:cubicBezTo>
                        <a:pt x="22003" y="12954"/>
                        <a:pt x="21526" y="11335"/>
                        <a:pt x="20765" y="10001"/>
                      </a:cubicBezTo>
                      <a:cubicBezTo>
                        <a:pt x="20002" y="8668"/>
                        <a:pt x="19145" y="7525"/>
                        <a:pt x="18002" y="6763"/>
                      </a:cubicBezTo>
                      <a:cubicBezTo>
                        <a:pt x="16859" y="6001"/>
                        <a:pt x="15526" y="5525"/>
                        <a:pt x="14002" y="5525"/>
                      </a:cubicBezTo>
                      <a:cubicBezTo>
                        <a:pt x="12478" y="5525"/>
                        <a:pt x="11144" y="5906"/>
                        <a:pt x="10001" y="67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D15B384-7144-4A40-A5C6-93438A821692}"/>
                    </a:ext>
                  </a:extLst>
                </p:cNvPr>
                <p:cNvSpPr/>
                <p:nvPr/>
              </p:nvSpPr>
              <p:spPr>
                <a:xfrm>
                  <a:off x="1341863" y="6592252"/>
                  <a:ext cx="20002" cy="38481"/>
                </a:xfrm>
                <a:custGeom>
                  <a:avLst/>
                  <a:gdLst>
                    <a:gd name="connsiteX0" fmla="*/ 0 w 20002"/>
                    <a:gd name="connsiteY0" fmla="*/ 0 h 38481"/>
                    <a:gd name="connsiteX1" fmla="*/ 5144 w 20002"/>
                    <a:gd name="connsiteY1" fmla="*/ 0 h 38481"/>
                    <a:gd name="connsiteX2" fmla="*/ 5144 w 20002"/>
                    <a:gd name="connsiteY2" fmla="*/ 32671 h 38481"/>
                    <a:gd name="connsiteX3" fmla="*/ 20003 w 20002"/>
                    <a:gd name="connsiteY3" fmla="*/ 32671 h 38481"/>
                    <a:gd name="connsiteX4" fmla="*/ 20003 w 20002"/>
                    <a:gd name="connsiteY4" fmla="*/ 38481 h 38481"/>
                    <a:gd name="connsiteX5" fmla="*/ 0 w 20002"/>
                    <a:gd name="connsiteY5" fmla="*/ 38481 h 38481"/>
                    <a:gd name="connsiteX6" fmla="*/ 0 w 20002"/>
                    <a:gd name="connsiteY6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2671"/>
                      </a:lnTo>
                      <a:lnTo>
                        <a:pt x="20003" y="32671"/>
                      </a:lnTo>
                      <a:lnTo>
                        <a:pt x="2000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48A507C1-9E4E-CD42-A0EF-D72EA0174014}"/>
                    </a:ext>
                  </a:extLst>
                </p:cNvPr>
                <p:cNvSpPr/>
                <p:nvPr/>
              </p:nvSpPr>
              <p:spPr>
                <a:xfrm>
                  <a:off x="1365104" y="6592252"/>
                  <a:ext cx="24193" cy="39338"/>
                </a:xfrm>
                <a:custGeom>
                  <a:avLst/>
                  <a:gdLst>
                    <a:gd name="connsiteX0" fmla="*/ 0 w 24193"/>
                    <a:gd name="connsiteY0" fmla="*/ 0 h 39338"/>
                    <a:gd name="connsiteX1" fmla="*/ 5144 w 24193"/>
                    <a:gd name="connsiteY1" fmla="*/ 0 h 39338"/>
                    <a:gd name="connsiteX2" fmla="*/ 5144 w 24193"/>
                    <a:gd name="connsiteY2" fmla="*/ 22384 h 39338"/>
                    <a:gd name="connsiteX3" fmla="*/ 5334 w 24193"/>
                    <a:gd name="connsiteY3" fmla="*/ 26670 h 39338"/>
                    <a:gd name="connsiteX4" fmla="*/ 6191 w 24193"/>
                    <a:gd name="connsiteY4" fmla="*/ 30004 h 39338"/>
                    <a:gd name="connsiteX5" fmla="*/ 8287 w 24193"/>
                    <a:gd name="connsiteY5" fmla="*/ 32576 h 39338"/>
                    <a:gd name="connsiteX6" fmla="*/ 12097 w 24193"/>
                    <a:gd name="connsiteY6" fmla="*/ 33528 h 39338"/>
                    <a:gd name="connsiteX7" fmla="*/ 15907 w 24193"/>
                    <a:gd name="connsiteY7" fmla="*/ 32576 h 39338"/>
                    <a:gd name="connsiteX8" fmla="*/ 18002 w 24193"/>
                    <a:gd name="connsiteY8" fmla="*/ 30004 h 39338"/>
                    <a:gd name="connsiteX9" fmla="*/ 18860 w 24193"/>
                    <a:gd name="connsiteY9" fmla="*/ 26670 h 39338"/>
                    <a:gd name="connsiteX10" fmla="*/ 19050 w 24193"/>
                    <a:gd name="connsiteY10" fmla="*/ 22384 h 39338"/>
                    <a:gd name="connsiteX11" fmla="*/ 19050 w 24193"/>
                    <a:gd name="connsiteY11" fmla="*/ 0 h 39338"/>
                    <a:gd name="connsiteX12" fmla="*/ 24194 w 24193"/>
                    <a:gd name="connsiteY12" fmla="*/ 0 h 39338"/>
                    <a:gd name="connsiteX13" fmla="*/ 24194 w 24193"/>
                    <a:gd name="connsiteY13" fmla="*/ 24575 h 39338"/>
                    <a:gd name="connsiteX14" fmla="*/ 20955 w 24193"/>
                    <a:gd name="connsiteY14" fmla="*/ 35528 h 39338"/>
                    <a:gd name="connsiteX15" fmla="*/ 12192 w 24193"/>
                    <a:gd name="connsiteY15" fmla="*/ 39338 h 39338"/>
                    <a:gd name="connsiteX16" fmla="*/ 3429 w 24193"/>
                    <a:gd name="connsiteY16" fmla="*/ 35528 h 39338"/>
                    <a:gd name="connsiteX17" fmla="*/ 190 w 24193"/>
                    <a:gd name="connsiteY17" fmla="*/ 24575 h 39338"/>
                    <a:gd name="connsiteX18" fmla="*/ 190 w 24193"/>
                    <a:gd name="connsiteY18" fmla="*/ 0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193" h="39338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22384"/>
                      </a:lnTo>
                      <a:cubicBezTo>
                        <a:pt x="5144" y="24098"/>
                        <a:pt x="5144" y="25527"/>
                        <a:pt x="5334" y="26670"/>
                      </a:cubicBezTo>
                      <a:cubicBezTo>
                        <a:pt x="5429" y="27813"/>
                        <a:pt x="5715" y="28956"/>
                        <a:pt x="6191" y="30004"/>
                      </a:cubicBezTo>
                      <a:cubicBezTo>
                        <a:pt x="6667" y="31052"/>
                        <a:pt x="7334" y="31909"/>
                        <a:pt x="8287" y="32576"/>
                      </a:cubicBezTo>
                      <a:cubicBezTo>
                        <a:pt x="9239" y="33242"/>
                        <a:pt x="10477" y="33528"/>
                        <a:pt x="12097" y="33528"/>
                      </a:cubicBezTo>
                      <a:cubicBezTo>
                        <a:pt x="13716" y="33528"/>
                        <a:pt x="14859" y="33242"/>
                        <a:pt x="15907" y="32576"/>
                      </a:cubicBezTo>
                      <a:cubicBezTo>
                        <a:pt x="16859" y="31909"/>
                        <a:pt x="17526" y="31052"/>
                        <a:pt x="18002" y="30004"/>
                      </a:cubicBezTo>
                      <a:cubicBezTo>
                        <a:pt x="18479" y="28956"/>
                        <a:pt x="18764" y="27813"/>
                        <a:pt x="18860" y="26670"/>
                      </a:cubicBezTo>
                      <a:cubicBezTo>
                        <a:pt x="18955" y="25527"/>
                        <a:pt x="19050" y="24003"/>
                        <a:pt x="19050" y="22384"/>
                      </a:cubicBezTo>
                      <a:lnTo>
                        <a:pt x="19050" y="0"/>
                      </a:lnTo>
                      <a:lnTo>
                        <a:pt x="24194" y="0"/>
                      </a:lnTo>
                      <a:lnTo>
                        <a:pt x="24194" y="24575"/>
                      </a:lnTo>
                      <a:cubicBezTo>
                        <a:pt x="24194" y="29432"/>
                        <a:pt x="23146" y="33052"/>
                        <a:pt x="20955" y="35528"/>
                      </a:cubicBezTo>
                      <a:cubicBezTo>
                        <a:pt x="18764" y="38005"/>
                        <a:pt x="15907" y="39338"/>
                        <a:pt x="12192" y="39338"/>
                      </a:cubicBezTo>
                      <a:cubicBezTo>
                        <a:pt x="8477" y="39338"/>
                        <a:pt x="5525" y="38100"/>
                        <a:pt x="3429" y="35528"/>
                      </a:cubicBezTo>
                      <a:cubicBezTo>
                        <a:pt x="1238" y="33052"/>
                        <a:pt x="190" y="29337"/>
                        <a:pt x="190" y="24575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3255E6E9-B5B8-DF4B-8C37-9DCDB89EC81E}"/>
                    </a:ext>
                  </a:extLst>
                </p:cNvPr>
                <p:cNvSpPr/>
                <p:nvPr/>
              </p:nvSpPr>
              <p:spPr>
                <a:xfrm>
                  <a:off x="1392250" y="6592252"/>
                  <a:ext cx="23717" cy="38481"/>
                </a:xfrm>
                <a:custGeom>
                  <a:avLst/>
                  <a:gdLst>
                    <a:gd name="connsiteX0" fmla="*/ 0 w 23717"/>
                    <a:gd name="connsiteY0" fmla="*/ 0 h 38481"/>
                    <a:gd name="connsiteX1" fmla="*/ 23717 w 23717"/>
                    <a:gd name="connsiteY1" fmla="*/ 0 h 38481"/>
                    <a:gd name="connsiteX2" fmla="*/ 23717 w 23717"/>
                    <a:gd name="connsiteY2" fmla="*/ 5810 h 38481"/>
                    <a:gd name="connsiteX3" fmla="*/ 14383 w 23717"/>
                    <a:gd name="connsiteY3" fmla="*/ 5810 h 38481"/>
                    <a:gd name="connsiteX4" fmla="*/ 14383 w 23717"/>
                    <a:gd name="connsiteY4" fmla="*/ 38481 h 38481"/>
                    <a:gd name="connsiteX5" fmla="*/ 9239 w 23717"/>
                    <a:gd name="connsiteY5" fmla="*/ 38481 h 38481"/>
                    <a:gd name="connsiteX6" fmla="*/ 9239 w 23717"/>
                    <a:gd name="connsiteY6" fmla="*/ 5810 h 38481"/>
                    <a:gd name="connsiteX7" fmla="*/ 0 w 23717"/>
                    <a:gd name="connsiteY7" fmla="*/ 5810 h 38481"/>
                    <a:gd name="connsiteX8" fmla="*/ 0 w 23717"/>
                    <a:gd name="connsiteY8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38481">
                      <a:moveTo>
                        <a:pt x="0" y="0"/>
                      </a:moveTo>
                      <a:lnTo>
                        <a:pt x="23717" y="0"/>
                      </a:lnTo>
                      <a:lnTo>
                        <a:pt x="23717" y="5810"/>
                      </a:lnTo>
                      <a:lnTo>
                        <a:pt x="14383" y="5810"/>
                      </a:lnTo>
                      <a:lnTo>
                        <a:pt x="14383" y="38481"/>
                      </a:lnTo>
                      <a:lnTo>
                        <a:pt x="9239" y="38481"/>
                      </a:lnTo>
                      <a:lnTo>
                        <a:pt x="9239" y="5810"/>
                      </a:lnTo>
                      <a:lnTo>
                        <a:pt x="0" y="5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DD5064E-F672-6943-9E0D-3B927AB7BF32}"/>
                    </a:ext>
                  </a:extLst>
                </p:cNvPr>
                <p:cNvSpPr/>
                <p:nvPr/>
              </p:nvSpPr>
              <p:spPr>
                <a:xfrm>
                  <a:off x="1419301" y="6592252"/>
                  <a:ext cx="5143" cy="38481"/>
                </a:xfrm>
                <a:custGeom>
                  <a:avLst/>
                  <a:gdLst>
                    <a:gd name="connsiteX0" fmla="*/ 0 w 5143"/>
                    <a:gd name="connsiteY0" fmla="*/ 0 h 38481"/>
                    <a:gd name="connsiteX1" fmla="*/ 5144 w 5143"/>
                    <a:gd name="connsiteY1" fmla="*/ 0 h 38481"/>
                    <a:gd name="connsiteX2" fmla="*/ 5144 w 5143"/>
                    <a:gd name="connsiteY2" fmla="*/ 38481 h 38481"/>
                    <a:gd name="connsiteX3" fmla="*/ 0 w 5143"/>
                    <a:gd name="connsiteY3" fmla="*/ 38481 h 38481"/>
                    <a:gd name="connsiteX4" fmla="*/ 0 w 5143"/>
                    <a:gd name="connsiteY4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79441CC-E5B1-2341-BE4F-B25180072461}"/>
                    </a:ext>
                  </a:extLst>
                </p:cNvPr>
                <p:cNvSpPr/>
                <p:nvPr/>
              </p:nvSpPr>
              <p:spPr>
                <a:xfrm>
                  <a:off x="1429207" y="6591395"/>
                  <a:ext cx="28003" cy="40386"/>
                </a:xfrm>
                <a:custGeom>
                  <a:avLst/>
                  <a:gdLst>
                    <a:gd name="connsiteX0" fmla="*/ 19812 w 28003"/>
                    <a:gd name="connsiteY0" fmla="*/ 1524 h 40386"/>
                    <a:gd name="connsiteX1" fmla="*/ 24289 w 28003"/>
                    <a:gd name="connsiteY1" fmla="*/ 5906 h 40386"/>
                    <a:gd name="connsiteX2" fmla="*/ 27051 w 28003"/>
                    <a:gd name="connsiteY2" fmla="*/ 12383 h 40386"/>
                    <a:gd name="connsiteX3" fmla="*/ 28003 w 28003"/>
                    <a:gd name="connsiteY3" fmla="*/ 20193 h 40386"/>
                    <a:gd name="connsiteX4" fmla="*/ 27051 w 28003"/>
                    <a:gd name="connsiteY4" fmla="*/ 28004 h 40386"/>
                    <a:gd name="connsiteX5" fmla="*/ 24289 w 28003"/>
                    <a:gd name="connsiteY5" fmla="*/ 34481 h 40386"/>
                    <a:gd name="connsiteX6" fmla="*/ 19812 w 28003"/>
                    <a:gd name="connsiteY6" fmla="*/ 38862 h 40386"/>
                    <a:gd name="connsiteX7" fmla="*/ 14002 w 28003"/>
                    <a:gd name="connsiteY7" fmla="*/ 40386 h 40386"/>
                    <a:gd name="connsiteX8" fmla="*/ 8192 w 28003"/>
                    <a:gd name="connsiteY8" fmla="*/ 38862 h 40386"/>
                    <a:gd name="connsiteX9" fmla="*/ 3715 w 28003"/>
                    <a:gd name="connsiteY9" fmla="*/ 34481 h 40386"/>
                    <a:gd name="connsiteX10" fmla="*/ 952 w 28003"/>
                    <a:gd name="connsiteY10" fmla="*/ 28004 h 40386"/>
                    <a:gd name="connsiteX11" fmla="*/ 0 w 28003"/>
                    <a:gd name="connsiteY11" fmla="*/ 20193 h 40386"/>
                    <a:gd name="connsiteX12" fmla="*/ 952 w 28003"/>
                    <a:gd name="connsiteY12" fmla="*/ 12383 h 40386"/>
                    <a:gd name="connsiteX13" fmla="*/ 3715 w 28003"/>
                    <a:gd name="connsiteY13" fmla="*/ 5906 h 40386"/>
                    <a:gd name="connsiteX14" fmla="*/ 8192 w 28003"/>
                    <a:gd name="connsiteY14" fmla="*/ 1524 h 40386"/>
                    <a:gd name="connsiteX15" fmla="*/ 14002 w 28003"/>
                    <a:gd name="connsiteY15" fmla="*/ 0 h 40386"/>
                    <a:gd name="connsiteX16" fmla="*/ 19812 w 28003"/>
                    <a:gd name="connsiteY16" fmla="*/ 1524 h 40386"/>
                    <a:gd name="connsiteX17" fmla="*/ 10001 w 28003"/>
                    <a:gd name="connsiteY17" fmla="*/ 6668 h 40386"/>
                    <a:gd name="connsiteX18" fmla="*/ 7239 w 28003"/>
                    <a:gd name="connsiteY18" fmla="*/ 9906 h 40386"/>
                    <a:gd name="connsiteX19" fmla="*/ 5620 w 28003"/>
                    <a:gd name="connsiteY19" fmla="*/ 14573 h 40386"/>
                    <a:gd name="connsiteX20" fmla="*/ 5048 w 28003"/>
                    <a:gd name="connsiteY20" fmla="*/ 20098 h 40386"/>
                    <a:gd name="connsiteX21" fmla="*/ 5620 w 28003"/>
                    <a:gd name="connsiteY21" fmla="*/ 25527 h 40386"/>
                    <a:gd name="connsiteX22" fmla="*/ 7239 w 28003"/>
                    <a:gd name="connsiteY22" fmla="*/ 30194 h 40386"/>
                    <a:gd name="connsiteX23" fmla="*/ 10001 w 28003"/>
                    <a:gd name="connsiteY23" fmla="*/ 33528 h 40386"/>
                    <a:gd name="connsiteX24" fmla="*/ 14002 w 28003"/>
                    <a:gd name="connsiteY24" fmla="*/ 34766 h 40386"/>
                    <a:gd name="connsiteX25" fmla="*/ 17907 w 28003"/>
                    <a:gd name="connsiteY25" fmla="*/ 33528 h 40386"/>
                    <a:gd name="connsiteX26" fmla="*/ 20669 w 28003"/>
                    <a:gd name="connsiteY26" fmla="*/ 30194 h 40386"/>
                    <a:gd name="connsiteX27" fmla="*/ 22288 w 28003"/>
                    <a:gd name="connsiteY27" fmla="*/ 25527 h 40386"/>
                    <a:gd name="connsiteX28" fmla="*/ 22860 w 28003"/>
                    <a:gd name="connsiteY28" fmla="*/ 20098 h 40386"/>
                    <a:gd name="connsiteX29" fmla="*/ 22288 w 28003"/>
                    <a:gd name="connsiteY29" fmla="*/ 14669 h 40386"/>
                    <a:gd name="connsiteX30" fmla="*/ 20669 w 28003"/>
                    <a:gd name="connsiteY30" fmla="*/ 10001 h 40386"/>
                    <a:gd name="connsiteX31" fmla="*/ 17907 w 28003"/>
                    <a:gd name="connsiteY31" fmla="*/ 6763 h 40386"/>
                    <a:gd name="connsiteX32" fmla="*/ 14002 w 28003"/>
                    <a:gd name="connsiteY32" fmla="*/ 5525 h 40386"/>
                    <a:gd name="connsiteX33" fmla="*/ 10001 w 28003"/>
                    <a:gd name="connsiteY33" fmla="*/ 676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8003" h="40386">
                      <a:moveTo>
                        <a:pt x="19812" y="1524"/>
                      </a:moveTo>
                      <a:cubicBezTo>
                        <a:pt x="21526" y="2572"/>
                        <a:pt x="23050" y="4001"/>
                        <a:pt x="24289" y="5906"/>
                      </a:cubicBezTo>
                      <a:cubicBezTo>
                        <a:pt x="25527" y="7715"/>
                        <a:pt x="26479" y="9906"/>
                        <a:pt x="27051" y="12383"/>
                      </a:cubicBezTo>
                      <a:cubicBezTo>
                        <a:pt x="27718" y="14859"/>
                        <a:pt x="28003" y="17431"/>
                        <a:pt x="28003" y="20193"/>
                      </a:cubicBezTo>
                      <a:cubicBezTo>
                        <a:pt x="28003" y="22955"/>
                        <a:pt x="27718" y="25527"/>
                        <a:pt x="27051" y="28004"/>
                      </a:cubicBezTo>
                      <a:cubicBezTo>
                        <a:pt x="26384" y="30480"/>
                        <a:pt x="25432" y="32576"/>
                        <a:pt x="24289" y="34481"/>
                      </a:cubicBezTo>
                      <a:cubicBezTo>
                        <a:pt x="23050" y="36290"/>
                        <a:pt x="21622" y="37814"/>
                        <a:pt x="19812" y="38862"/>
                      </a:cubicBezTo>
                      <a:cubicBezTo>
                        <a:pt x="18097" y="39910"/>
                        <a:pt x="16097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6"/>
                        <a:pt x="3715" y="34481"/>
                      </a:cubicBezTo>
                      <a:cubicBezTo>
                        <a:pt x="2476" y="32671"/>
                        <a:pt x="1524" y="30480"/>
                        <a:pt x="952" y="28004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2" y="12383"/>
                      </a:cubicBezTo>
                      <a:cubicBezTo>
                        <a:pt x="1619" y="9906"/>
                        <a:pt x="2476" y="7811"/>
                        <a:pt x="3715" y="5906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6097" y="0"/>
                        <a:pt x="18097" y="476"/>
                        <a:pt x="19812" y="1524"/>
                      </a:cubicBezTo>
                      <a:close/>
                      <a:moveTo>
                        <a:pt x="10001" y="6668"/>
                      </a:moveTo>
                      <a:cubicBezTo>
                        <a:pt x="8858" y="7430"/>
                        <a:pt x="7906" y="8573"/>
                        <a:pt x="7239" y="9906"/>
                      </a:cubicBezTo>
                      <a:cubicBezTo>
                        <a:pt x="6477" y="11240"/>
                        <a:pt x="6001" y="12859"/>
                        <a:pt x="5620" y="14573"/>
                      </a:cubicBezTo>
                      <a:cubicBezTo>
                        <a:pt x="5239" y="16288"/>
                        <a:pt x="5048" y="18193"/>
                        <a:pt x="5048" y="20098"/>
                      </a:cubicBezTo>
                      <a:cubicBezTo>
                        <a:pt x="5048" y="22003"/>
                        <a:pt x="5239" y="23813"/>
                        <a:pt x="5620" y="25527"/>
                      </a:cubicBezTo>
                      <a:cubicBezTo>
                        <a:pt x="6001" y="27242"/>
                        <a:pt x="6477" y="28861"/>
                        <a:pt x="7239" y="30194"/>
                      </a:cubicBezTo>
                      <a:cubicBezTo>
                        <a:pt x="8001" y="31623"/>
                        <a:pt x="8858" y="32671"/>
                        <a:pt x="10001" y="33528"/>
                      </a:cubicBezTo>
                      <a:cubicBezTo>
                        <a:pt x="11144" y="34290"/>
                        <a:pt x="12478" y="34766"/>
                        <a:pt x="14002" y="34766"/>
                      </a:cubicBezTo>
                      <a:cubicBezTo>
                        <a:pt x="15526" y="34766"/>
                        <a:pt x="16859" y="34385"/>
                        <a:pt x="17907" y="33528"/>
                      </a:cubicBezTo>
                      <a:cubicBezTo>
                        <a:pt x="19050" y="32766"/>
                        <a:pt x="20002" y="31623"/>
                        <a:pt x="20669" y="30194"/>
                      </a:cubicBezTo>
                      <a:cubicBezTo>
                        <a:pt x="21431" y="28861"/>
                        <a:pt x="21907" y="27242"/>
                        <a:pt x="22288" y="25527"/>
                      </a:cubicBezTo>
                      <a:cubicBezTo>
                        <a:pt x="22669" y="23813"/>
                        <a:pt x="22860" y="22003"/>
                        <a:pt x="22860" y="20098"/>
                      </a:cubicBezTo>
                      <a:cubicBezTo>
                        <a:pt x="22860" y="18193"/>
                        <a:pt x="22669" y="16383"/>
                        <a:pt x="22288" y="14669"/>
                      </a:cubicBezTo>
                      <a:cubicBezTo>
                        <a:pt x="21907" y="12954"/>
                        <a:pt x="21431" y="11335"/>
                        <a:pt x="20669" y="10001"/>
                      </a:cubicBezTo>
                      <a:cubicBezTo>
                        <a:pt x="19907" y="8668"/>
                        <a:pt x="19050" y="7525"/>
                        <a:pt x="17907" y="6763"/>
                      </a:cubicBezTo>
                      <a:cubicBezTo>
                        <a:pt x="16764" y="6001"/>
                        <a:pt x="15430" y="5525"/>
                        <a:pt x="14002" y="5525"/>
                      </a:cubicBezTo>
                      <a:cubicBezTo>
                        <a:pt x="12573" y="5525"/>
                        <a:pt x="11144" y="5906"/>
                        <a:pt x="10001" y="67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9C029C0-8F1D-774E-A366-A53F465AF86A}"/>
                    </a:ext>
                  </a:extLst>
                </p:cNvPr>
                <p:cNvSpPr/>
                <p:nvPr/>
              </p:nvSpPr>
              <p:spPr>
                <a:xfrm>
                  <a:off x="1461592" y="6592252"/>
                  <a:ext cx="23717" cy="38481"/>
                </a:xfrm>
                <a:custGeom>
                  <a:avLst/>
                  <a:gdLst>
                    <a:gd name="connsiteX0" fmla="*/ 95 w 23717"/>
                    <a:gd name="connsiteY0" fmla="*/ 0 h 38481"/>
                    <a:gd name="connsiteX1" fmla="*/ 5525 w 23717"/>
                    <a:gd name="connsiteY1" fmla="*/ 0 h 38481"/>
                    <a:gd name="connsiteX2" fmla="*/ 18860 w 23717"/>
                    <a:gd name="connsiteY2" fmla="*/ 28289 h 38481"/>
                    <a:gd name="connsiteX3" fmla="*/ 18860 w 23717"/>
                    <a:gd name="connsiteY3" fmla="*/ 28289 h 38481"/>
                    <a:gd name="connsiteX4" fmla="*/ 18860 w 23717"/>
                    <a:gd name="connsiteY4" fmla="*/ 0 h 38481"/>
                    <a:gd name="connsiteX5" fmla="*/ 23717 w 23717"/>
                    <a:gd name="connsiteY5" fmla="*/ 0 h 38481"/>
                    <a:gd name="connsiteX6" fmla="*/ 23717 w 23717"/>
                    <a:gd name="connsiteY6" fmla="*/ 38481 h 38481"/>
                    <a:gd name="connsiteX7" fmla="*/ 18288 w 23717"/>
                    <a:gd name="connsiteY7" fmla="*/ 38481 h 38481"/>
                    <a:gd name="connsiteX8" fmla="*/ 4953 w 23717"/>
                    <a:gd name="connsiteY8" fmla="*/ 10192 h 38481"/>
                    <a:gd name="connsiteX9" fmla="*/ 4858 w 23717"/>
                    <a:gd name="connsiteY9" fmla="*/ 10192 h 38481"/>
                    <a:gd name="connsiteX10" fmla="*/ 4858 w 23717"/>
                    <a:gd name="connsiteY10" fmla="*/ 38481 h 38481"/>
                    <a:gd name="connsiteX11" fmla="*/ 0 w 23717"/>
                    <a:gd name="connsiteY11" fmla="*/ 38481 h 38481"/>
                    <a:gd name="connsiteX12" fmla="*/ 0 w 23717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717" h="38481">
                      <a:moveTo>
                        <a:pt x="95" y="0"/>
                      </a:moveTo>
                      <a:lnTo>
                        <a:pt x="5525" y="0"/>
                      </a:lnTo>
                      <a:lnTo>
                        <a:pt x="18860" y="28289"/>
                      </a:lnTo>
                      <a:lnTo>
                        <a:pt x="18860" y="28289"/>
                      </a:lnTo>
                      <a:lnTo>
                        <a:pt x="18860" y="0"/>
                      </a:lnTo>
                      <a:lnTo>
                        <a:pt x="23717" y="0"/>
                      </a:lnTo>
                      <a:lnTo>
                        <a:pt x="23717" y="38481"/>
                      </a:lnTo>
                      <a:lnTo>
                        <a:pt x="18288" y="38481"/>
                      </a:lnTo>
                      <a:lnTo>
                        <a:pt x="4953" y="10192"/>
                      </a:lnTo>
                      <a:lnTo>
                        <a:pt x="4858" y="10192"/>
                      </a:lnTo>
                      <a:lnTo>
                        <a:pt x="4858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747CFD0-F73B-F742-9487-0FC73D055AE0}"/>
                    </a:ext>
                  </a:extLst>
                </p:cNvPr>
                <p:cNvSpPr/>
                <p:nvPr/>
              </p:nvSpPr>
              <p:spPr>
                <a:xfrm>
                  <a:off x="1489881" y="6591490"/>
                  <a:ext cx="23812" cy="40290"/>
                </a:xfrm>
                <a:custGeom>
                  <a:avLst/>
                  <a:gdLst>
                    <a:gd name="connsiteX0" fmla="*/ 4953 w 23812"/>
                    <a:gd name="connsiteY0" fmla="*/ 26479 h 40290"/>
                    <a:gd name="connsiteX1" fmla="*/ 7049 w 23812"/>
                    <a:gd name="connsiteY1" fmla="*/ 32671 h 40290"/>
                    <a:gd name="connsiteX2" fmla="*/ 12383 w 23812"/>
                    <a:gd name="connsiteY2" fmla="*/ 34671 h 40290"/>
                    <a:gd name="connsiteX3" fmla="*/ 17050 w 23812"/>
                    <a:gd name="connsiteY3" fmla="*/ 32956 h 40290"/>
                    <a:gd name="connsiteX4" fmla="*/ 18574 w 23812"/>
                    <a:gd name="connsiteY4" fmla="*/ 28861 h 40290"/>
                    <a:gd name="connsiteX5" fmla="*/ 17907 w 23812"/>
                    <a:gd name="connsiteY5" fmla="*/ 25718 h 40290"/>
                    <a:gd name="connsiteX6" fmla="*/ 16193 w 23812"/>
                    <a:gd name="connsiteY6" fmla="*/ 24098 h 40290"/>
                    <a:gd name="connsiteX7" fmla="*/ 11335 w 23812"/>
                    <a:gd name="connsiteY7" fmla="*/ 22289 h 40290"/>
                    <a:gd name="connsiteX8" fmla="*/ 7429 w 23812"/>
                    <a:gd name="connsiteY8" fmla="*/ 20955 h 40290"/>
                    <a:gd name="connsiteX9" fmla="*/ 2477 w 23812"/>
                    <a:gd name="connsiteY9" fmla="*/ 17145 h 40290"/>
                    <a:gd name="connsiteX10" fmla="*/ 952 w 23812"/>
                    <a:gd name="connsiteY10" fmla="*/ 11240 h 40290"/>
                    <a:gd name="connsiteX11" fmla="*/ 1810 w 23812"/>
                    <a:gd name="connsiteY11" fmla="*/ 6286 h 40290"/>
                    <a:gd name="connsiteX12" fmla="*/ 4191 w 23812"/>
                    <a:gd name="connsiteY12" fmla="*/ 2762 h 40290"/>
                    <a:gd name="connsiteX13" fmla="*/ 7620 w 23812"/>
                    <a:gd name="connsiteY13" fmla="*/ 667 h 40290"/>
                    <a:gd name="connsiteX14" fmla="*/ 11621 w 23812"/>
                    <a:gd name="connsiteY14" fmla="*/ 0 h 40290"/>
                    <a:gd name="connsiteX15" fmla="*/ 16002 w 23812"/>
                    <a:gd name="connsiteY15" fmla="*/ 762 h 40290"/>
                    <a:gd name="connsiteX16" fmla="*/ 19622 w 23812"/>
                    <a:gd name="connsiteY16" fmla="*/ 3143 h 40290"/>
                    <a:gd name="connsiteX17" fmla="*/ 22003 w 23812"/>
                    <a:gd name="connsiteY17" fmla="*/ 7048 h 40290"/>
                    <a:gd name="connsiteX18" fmla="*/ 22860 w 23812"/>
                    <a:gd name="connsiteY18" fmla="*/ 12287 h 40290"/>
                    <a:gd name="connsiteX19" fmla="*/ 17717 w 23812"/>
                    <a:gd name="connsiteY19" fmla="*/ 12287 h 40290"/>
                    <a:gd name="connsiteX20" fmla="*/ 15907 w 23812"/>
                    <a:gd name="connsiteY20" fmla="*/ 7144 h 40290"/>
                    <a:gd name="connsiteX21" fmla="*/ 11430 w 23812"/>
                    <a:gd name="connsiteY21" fmla="*/ 5524 h 40290"/>
                    <a:gd name="connsiteX22" fmla="*/ 9525 w 23812"/>
                    <a:gd name="connsiteY22" fmla="*/ 5810 h 40290"/>
                    <a:gd name="connsiteX23" fmla="*/ 7810 w 23812"/>
                    <a:gd name="connsiteY23" fmla="*/ 6668 h 40290"/>
                    <a:gd name="connsiteX24" fmla="*/ 6572 w 23812"/>
                    <a:gd name="connsiteY24" fmla="*/ 8192 h 40290"/>
                    <a:gd name="connsiteX25" fmla="*/ 6096 w 23812"/>
                    <a:gd name="connsiteY25" fmla="*/ 10573 h 40290"/>
                    <a:gd name="connsiteX26" fmla="*/ 7049 w 23812"/>
                    <a:gd name="connsiteY26" fmla="*/ 13716 h 40290"/>
                    <a:gd name="connsiteX27" fmla="*/ 9620 w 23812"/>
                    <a:gd name="connsiteY27" fmla="*/ 15526 h 40290"/>
                    <a:gd name="connsiteX28" fmla="*/ 10763 w 23812"/>
                    <a:gd name="connsiteY28" fmla="*/ 15907 h 40290"/>
                    <a:gd name="connsiteX29" fmla="*/ 14192 w 23812"/>
                    <a:gd name="connsiteY29" fmla="*/ 17145 h 40290"/>
                    <a:gd name="connsiteX30" fmla="*/ 16764 w 23812"/>
                    <a:gd name="connsiteY30" fmla="*/ 18002 h 40290"/>
                    <a:gd name="connsiteX31" fmla="*/ 18098 w 23812"/>
                    <a:gd name="connsiteY31" fmla="*/ 18478 h 40290"/>
                    <a:gd name="connsiteX32" fmla="*/ 22289 w 23812"/>
                    <a:gd name="connsiteY32" fmla="*/ 22289 h 40290"/>
                    <a:gd name="connsiteX33" fmla="*/ 23813 w 23812"/>
                    <a:gd name="connsiteY33" fmla="*/ 28194 h 40290"/>
                    <a:gd name="connsiteX34" fmla="*/ 22860 w 23812"/>
                    <a:gd name="connsiteY34" fmla="*/ 33623 h 40290"/>
                    <a:gd name="connsiteX35" fmla="*/ 20288 w 23812"/>
                    <a:gd name="connsiteY35" fmla="*/ 37433 h 40290"/>
                    <a:gd name="connsiteX36" fmla="*/ 16574 w 23812"/>
                    <a:gd name="connsiteY36" fmla="*/ 39624 h 40290"/>
                    <a:gd name="connsiteX37" fmla="*/ 12192 w 23812"/>
                    <a:gd name="connsiteY37" fmla="*/ 40291 h 40290"/>
                    <a:gd name="connsiteX38" fmla="*/ 7429 w 23812"/>
                    <a:gd name="connsiteY38" fmla="*/ 39433 h 40290"/>
                    <a:gd name="connsiteX39" fmla="*/ 3524 w 23812"/>
                    <a:gd name="connsiteY39" fmla="*/ 36957 h 40290"/>
                    <a:gd name="connsiteX40" fmla="*/ 952 w 23812"/>
                    <a:gd name="connsiteY40" fmla="*/ 32671 h 40290"/>
                    <a:gd name="connsiteX41" fmla="*/ 0 w 23812"/>
                    <a:gd name="connsiteY41" fmla="*/ 26575 h 40290"/>
                    <a:gd name="connsiteX42" fmla="*/ 5144 w 23812"/>
                    <a:gd name="connsiteY42" fmla="*/ 26575 h 4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3812" h="40290">
                      <a:moveTo>
                        <a:pt x="4953" y="26479"/>
                      </a:moveTo>
                      <a:cubicBezTo>
                        <a:pt x="4953" y="29242"/>
                        <a:pt x="5620" y="31337"/>
                        <a:pt x="7049" y="32671"/>
                      </a:cubicBezTo>
                      <a:cubicBezTo>
                        <a:pt x="8382" y="34004"/>
                        <a:pt x="10192" y="34671"/>
                        <a:pt x="12383" y="34671"/>
                      </a:cubicBezTo>
                      <a:cubicBezTo>
                        <a:pt x="14573" y="34671"/>
                        <a:pt x="16002" y="34099"/>
                        <a:pt x="17050" y="32956"/>
                      </a:cubicBezTo>
                      <a:cubicBezTo>
                        <a:pt x="18098" y="31814"/>
                        <a:pt x="18574" y="30480"/>
                        <a:pt x="18574" y="28861"/>
                      </a:cubicBezTo>
                      <a:cubicBezTo>
                        <a:pt x="18574" y="27527"/>
                        <a:pt x="18383" y="26479"/>
                        <a:pt x="17907" y="25718"/>
                      </a:cubicBezTo>
                      <a:cubicBezTo>
                        <a:pt x="17431" y="24955"/>
                        <a:pt x="16859" y="24479"/>
                        <a:pt x="16193" y="24098"/>
                      </a:cubicBezTo>
                      <a:cubicBezTo>
                        <a:pt x="15335" y="23622"/>
                        <a:pt x="13716" y="23050"/>
                        <a:pt x="11335" y="22289"/>
                      </a:cubicBezTo>
                      <a:cubicBezTo>
                        <a:pt x="9525" y="21717"/>
                        <a:pt x="8192" y="21241"/>
                        <a:pt x="7429" y="20955"/>
                      </a:cubicBezTo>
                      <a:cubicBezTo>
                        <a:pt x="5144" y="20098"/>
                        <a:pt x="3429" y="18859"/>
                        <a:pt x="2477" y="17145"/>
                      </a:cubicBezTo>
                      <a:cubicBezTo>
                        <a:pt x="1524" y="15430"/>
                        <a:pt x="952" y="13430"/>
                        <a:pt x="952" y="11240"/>
                      </a:cubicBezTo>
                      <a:cubicBezTo>
                        <a:pt x="952" y="9334"/>
                        <a:pt x="1238" y="7715"/>
                        <a:pt x="1810" y="6286"/>
                      </a:cubicBezTo>
                      <a:cubicBezTo>
                        <a:pt x="2381" y="4858"/>
                        <a:pt x="3239" y="3715"/>
                        <a:pt x="4191" y="2762"/>
                      </a:cubicBezTo>
                      <a:cubicBezTo>
                        <a:pt x="5239" y="1810"/>
                        <a:pt x="6382" y="1143"/>
                        <a:pt x="7620" y="667"/>
                      </a:cubicBezTo>
                      <a:cubicBezTo>
                        <a:pt x="8858" y="191"/>
                        <a:pt x="10192" y="0"/>
                        <a:pt x="11621" y="0"/>
                      </a:cubicBezTo>
                      <a:cubicBezTo>
                        <a:pt x="13145" y="0"/>
                        <a:pt x="14669" y="286"/>
                        <a:pt x="16002" y="762"/>
                      </a:cubicBezTo>
                      <a:cubicBezTo>
                        <a:pt x="17335" y="1238"/>
                        <a:pt x="18574" y="2096"/>
                        <a:pt x="19622" y="3143"/>
                      </a:cubicBezTo>
                      <a:cubicBezTo>
                        <a:pt x="20669" y="4191"/>
                        <a:pt x="21431" y="5524"/>
                        <a:pt x="22003" y="7048"/>
                      </a:cubicBezTo>
                      <a:cubicBezTo>
                        <a:pt x="22574" y="8572"/>
                        <a:pt x="22860" y="10287"/>
                        <a:pt x="22860" y="12287"/>
                      </a:cubicBezTo>
                      <a:lnTo>
                        <a:pt x="17717" y="12287"/>
                      </a:lnTo>
                      <a:cubicBezTo>
                        <a:pt x="17621" y="9906"/>
                        <a:pt x="16954" y="8192"/>
                        <a:pt x="15907" y="7144"/>
                      </a:cubicBezTo>
                      <a:cubicBezTo>
                        <a:pt x="14764" y="6096"/>
                        <a:pt x="13335" y="5524"/>
                        <a:pt x="11430" y="5524"/>
                      </a:cubicBezTo>
                      <a:cubicBezTo>
                        <a:pt x="10763" y="5524"/>
                        <a:pt x="10097" y="5524"/>
                        <a:pt x="9525" y="5810"/>
                      </a:cubicBezTo>
                      <a:cubicBezTo>
                        <a:pt x="8954" y="6001"/>
                        <a:pt x="8382" y="6286"/>
                        <a:pt x="7810" y="6668"/>
                      </a:cubicBezTo>
                      <a:cubicBezTo>
                        <a:pt x="7239" y="7048"/>
                        <a:pt x="6858" y="7620"/>
                        <a:pt x="6572" y="8192"/>
                      </a:cubicBezTo>
                      <a:cubicBezTo>
                        <a:pt x="6287" y="8858"/>
                        <a:pt x="6096" y="9620"/>
                        <a:pt x="6096" y="10573"/>
                      </a:cubicBezTo>
                      <a:cubicBezTo>
                        <a:pt x="6096" y="11906"/>
                        <a:pt x="6382" y="12954"/>
                        <a:pt x="7049" y="13716"/>
                      </a:cubicBezTo>
                      <a:cubicBezTo>
                        <a:pt x="7620" y="14478"/>
                        <a:pt x="8477" y="15145"/>
                        <a:pt x="9620" y="15526"/>
                      </a:cubicBezTo>
                      <a:lnTo>
                        <a:pt x="10763" y="15907"/>
                      </a:lnTo>
                      <a:cubicBezTo>
                        <a:pt x="12002" y="16383"/>
                        <a:pt x="13145" y="16764"/>
                        <a:pt x="14192" y="17145"/>
                      </a:cubicBezTo>
                      <a:cubicBezTo>
                        <a:pt x="15240" y="17526"/>
                        <a:pt x="16097" y="17812"/>
                        <a:pt x="16764" y="18002"/>
                      </a:cubicBezTo>
                      <a:cubicBezTo>
                        <a:pt x="17431" y="18193"/>
                        <a:pt x="17812" y="18383"/>
                        <a:pt x="18098" y="18478"/>
                      </a:cubicBezTo>
                      <a:cubicBezTo>
                        <a:pt x="19907" y="19241"/>
                        <a:pt x="21336" y="20479"/>
                        <a:pt x="22289" y="22289"/>
                      </a:cubicBezTo>
                      <a:cubicBezTo>
                        <a:pt x="23241" y="24098"/>
                        <a:pt x="23813" y="26098"/>
                        <a:pt x="23813" y="28194"/>
                      </a:cubicBezTo>
                      <a:cubicBezTo>
                        <a:pt x="23813" y="30290"/>
                        <a:pt x="23527" y="32099"/>
                        <a:pt x="22860" y="33623"/>
                      </a:cubicBezTo>
                      <a:cubicBezTo>
                        <a:pt x="22193" y="35147"/>
                        <a:pt x="21336" y="36385"/>
                        <a:pt x="20288" y="37433"/>
                      </a:cubicBezTo>
                      <a:cubicBezTo>
                        <a:pt x="19241" y="38386"/>
                        <a:pt x="18002" y="39148"/>
                        <a:pt x="16574" y="39624"/>
                      </a:cubicBezTo>
                      <a:cubicBezTo>
                        <a:pt x="15145" y="40100"/>
                        <a:pt x="13716" y="40291"/>
                        <a:pt x="12192" y="40291"/>
                      </a:cubicBezTo>
                      <a:cubicBezTo>
                        <a:pt x="10477" y="40291"/>
                        <a:pt x="8954" y="40005"/>
                        <a:pt x="7429" y="39433"/>
                      </a:cubicBezTo>
                      <a:cubicBezTo>
                        <a:pt x="5906" y="38862"/>
                        <a:pt x="4667" y="38005"/>
                        <a:pt x="3524" y="36957"/>
                      </a:cubicBezTo>
                      <a:cubicBezTo>
                        <a:pt x="2381" y="35814"/>
                        <a:pt x="1524" y="34385"/>
                        <a:pt x="952" y="32671"/>
                      </a:cubicBezTo>
                      <a:cubicBezTo>
                        <a:pt x="286" y="30956"/>
                        <a:pt x="0" y="28861"/>
                        <a:pt x="0" y="26575"/>
                      </a:cubicBezTo>
                      <a:lnTo>
                        <a:pt x="5144" y="26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</p:grpSp>
        </p:grpSp>
        <p:grpSp>
          <p:nvGrpSpPr>
            <p:cNvPr id="64" name="Graphic 24">
              <a:extLst>
                <a:ext uri="{FF2B5EF4-FFF2-40B4-BE49-F238E27FC236}">
                  <a16:creationId xmlns:a16="http://schemas.microsoft.com/office/drawing/2014/main" id="{B2C0137F-8FB0-A743-B738-324A5A405EB7}"/>
                </a:ext>
              </a:extLst>
            </p:cNvPr>
            <p:cNvGrpSpPr/>
            <p:nvPr/>
          </p:nvGrpSpPr>
          <p:grpSpPr>
            <a:xfrm>
              <a:off x="9942747" y="6370796"/>
              <a:ext cx="1827561" cy="214598"/>
              <a:chOff x="9942747" y="6370796"/>
              <a:chExt cx="1827561" cy="214598"/>
            </a:xfrm>
            <a:solidFill>
              <a:srgbClr val="FFFFFF"/>
            </a:solidFill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28CE31B-E57A-9648-8AA8-C064BA6B22FF}"/>
                  </a:ext>
                </a:extLst>
              </p:cNvPr>
              <p:cNvSpPr/>
              <p:nvPr/>
            </p:nvSpPr>
            <p:spPr>
              <a:xfrm>
                <a:off x="9942747" y="6370891"/>
                <a:ext cx="118300" cy="214503"/>
              </a:xfrm>
              <a:custGeom>
                <a:avLst/>
                <a:gdLst>
                  <a:gd name="connsiteX0" fmla="*/ 25527 w 118300"/>
                  <a:gd name="connsiteY0" fmla="*/ 0 h 214503"/>
                  <a:gd name="connsiteX1" fmla="*/ 106299 w 118300"/>
                  <a:gd name="connsiteY1" fmla="*/ 0 h 214503"/>
                  <a:gd name="connsiteX2" fmla="*/ 43434 w 118300"/>
                  <a:gd name="connsiteY2" fmla="*/ 109156 h 214503"/>
                  <a:gd name="connsiteX3" fmla="*/ 0 w 118300"/>
                  <a:gd name="connsiteY3" fmla="*/ 109156 h 214503"/>
                  <a:gd name="connsiteX4" fmla="*/ 25622 w 118300"/>
                  <a:gd name="connsiteY4" fmla="*/ 0 h 214503"/>
                  <a:gd name="connsiteX5" fmla="*/ 18479 w 118300"/>
                  <a:gd name="connsiteY5" fmla="*/ 171355 h 214503"/>
                  <a:gd name="connsiteX6" fmla="*/ 43625 w 118300"/>
                  <a:gd name="connsiteY6" fmla="*/ 171355 h 214503"/>
                  <a:gd name="connsiteX7" fmla="*/ 118301 w 118300"/>
                  <a:gd name="connsiteY7" fmla="*/ 82677 h 214503"/>
                  <a:gd name="connsiteX8" fmla="*/ 70771 w 118300"/>
                  <a:gd name="connsiteY8" fmla="*/ 82677 h 214503"/>
                  <a:gd name="connsiteX9" fmla="*/ 18479 w 118300"/>
                  <a:gd name="connsiteY9" fmla="*/ 171355 h 214503"/>
                  <a:gd name="connsiteX10" fmla="*/ 2191 w 118300"/>
                  <a:gd name="connsiteY10" fmla="*/ 214503 h 214503"/>
                  <a:gd name="connsiteX11" fmla="*/ 60293 w 118300"/>
                  <a:gd name="connsiteY11" fmla="*/ 180213 h 214503"/>
                  <a:gd name="connsiteX12" fmla="*/ 2191 w 118300"/>
                  <a:gd name="connsiteY12" fmla="*/ 180213 h 214503"/>
                  <a:gd name="connsiteX13" fmla="*/ 2191 w 118300"/>
                  <a:gd name="connsiteY13" fmla="*/ 21450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300" h="214503">
                    <a:moveTo>
                      <a:pt x="25527" y="0"/>
                    </a:moveTo>
                    <a:lnTo>
                      <a:pt x="106299" y="0"/>
                    </a:lnTo>
                    <a:lnTo>
                      <a:pt x="43434" y="109156"/>
                    </a:lnTo>
                    <a:lnTo>
                      <a:pt x="0" y="109156"/>
                    </a:lnTo>
                    <a:lnTo>
                      <a:pt x="25622" y="0"/>
                    </a:lnTo>
                    <a:close/>
                    <a:moveTo>
                      <a:pt x="18479" y="171355"/>
                    </a:moveTo>
                    <a:lnTo>
                      <a:pt x="43625" y="171355"/>
                    </a:lnTo>
                    <a:lnTo>
                      <a:pt x="118301" y="82677"/>
                    </a:lnTo>
                    <a:lnTo>
                      <a:pt x="70771" y="82677"/>
                    </a:lnTo>
                    <a:lnTo>
                      <a:pt x="18479" y="171355"/>
                    </a:lnTo>
                    <a:close/>
                    <a:moveTo>
                      <a:pt x="2191" y="214503"/>
                    </a:moveTo>
                    <a:lnTo>
                      <a:pt x="60293" y="180213"/>
                    </a:lnTo>
                    <a:lnTo>
                      <a:pt x="2191" y="180213"/>
                    </a:lnTo>
                    <a:lnTo>
                      <a:pt x="2191" y="214503"/>
                    </a:ln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BF172898-9ECD-374E-8941-69D97ED3BF0F}"/>
                  </a:ext>
                </a:extLst>
              </p:cNvPr>
              <p:cNvSpPr/>
              <p:nvPr/>
            </p:nvSpPr>
            <p:spPr>
              <a:xfrm>
                <a:off x="10441286" y="6370796"/>
                <a:ext cx="170401" cy="214502"/>
              </a:xfrm>
              <a:custGeom>
                <a:avLst/>
                <a:gdLst>
                  <a:gd name="connsiteX0" fmla="*/ 97441 w 170401"/>
                  <a:gd name="connsiteY0" fmla="*/ 75629 h 214502"/>
                  <a:gd name="connsiteX1" fmla="*/ 146589 w 170401"/>
                  <a:gd name="connsiteY1" fmla="*/ 75629 h 214502"/>
                  <a:gd name="connsiteX2" fmla="*/ 139827 w 170401"/>
                  <a:gd name="connsiteY2" fmla="*/ 95726 h 214502"/>
                  <a:gd name="connsiteX3" fmla="*/ 87249 w 170401"/>
                  <a:gd name="connsiteY3" fmla="*/ 95726 h 214502"/>
                  <a:gd name="connsiteX4" fmla="*/ 84677 w 170401"/>
                  <a:gd name="connsiteY4" fmla="*/ 110585 h 214502"/>
                  <a:gd name="connsiteX5" fmla="*/ 134874 w 170401"/>
                  <a:gd name="connsiteY5" fmla="*/ 110585 h 214502"/>
                  <a:gd name="connsiteX6" fmla="*/ 128111 w 170401"/>
                  <a:gd name="connsiteY6" fmla="*/ 130683 h 214502"/>
                  <a:gd name="connsiteX7" fmla="*/ 87249 w 170401"/>
                  <a:gd name="connsiteY7" fmla="*/ 130683 h 214502"/>
                  <a:gd name="connsiteX8" fmla="*/ 89725 w 170401"/>
                  <a:gd name="connsiteY8" fmla="*/ 137255 h 214502"/>
                  <a:gd name="connsiteX9" fmla="*/ 116871 w 170401"/>
                  <a:gd name="connsiteY9" fmla="*/ 164306 h 214502"/>
                  <a:gd name="connsiteX10" fmla="*/ 100107 w 170401"/>
                  <a:gd name="connsiteY10" fmla="*/ 214503 h 214502"/>
                  <a:gd name="connsiteX11" fmla="*/ 33051 w 170401"/>
                  <a:gd name="connsiteY11" fmla="*/ 130683 h 214502"/>
                  <a:gd name="connsiteX12" fmla="*/ 0 w 170401"/>
                  <a:gd name="connsiteY12" fmla="*/ 130683 h 214502"/>
                  <a:gd name="connsiteX13" fmla="*/ 6762 w 170401"/>
                  <a:gd name="connsiteY13" fmla="*/ 110585 h 214502"/>
                  <a:gd name="connsiteX14" fmla="*/ 31813 w 170401"/>
                  <a:gd name="connsiteY14" fmla="*/ 110585 h 214502"/>
                  <a:gd name="connsiteX15" fmla="*/ 33147 w 170401"/>
                  <a:gd name="connsiteY15" fmla="*/ 95726 h 214502"/>
                  <a:gd name="connsiteX16" fmla="*/ 11716 w 170401"/>
                  <a:gd name="connsiteY16" fmla="*/ 95726 h 214502"/>
                  <a:gd name="connsiteX17" fmla="*/ 18479 w 170401"/>
                  <a:gd name="connsiteY17" fmla="*/ 75629 h 214502"/>
                  <a:gd name="connsiteX18" fmla="*/ 38195 w 170401"/>
                  <a:gd name="connsiteY18" fmla="*/ 75629 h 214502"/>
                  <a:gd name="connsiteX19" fmla="*/ 38576 w 170401"/>
                  <a:gd name="connsiteY19" fmla="*/ 74485 h 214502"/>
                  <a:gd name="connsiteX20" fmla="*/ 141827 w 170401"/>
                  <a:gd name="connsiteY20" fmla="*/ 0 h 214502"/>
                  <a:gd name="connsiteX21" fmla="*/ 170402 w 170401"/>
                  <a:gd name="connsiteY21" fmla="*/ 4001 h 214502"/>
                  <a:gd name="connsiteX22" fmla="*/ 153638 w 170401"/>
                  <a:gd name="connsiteY22" fmla="*/ 54197 h 214502"/>
                  <a:gd name="connsiteX23" fmla="*/ 141827 w 170401"/>
                  <a:gd name="connsiteY23" fmla="*/ 52768 h 214502"/>
                  <a:gd name="connsiteX24" fmla="*/ 97346 w 170401"/>
                  <a:gd name="connsiteY24" fmla="*/ 75533 h 21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0401" h="214502">
                    <a:moveTo>
                      <a:pt x="97441" y="75629"/>
                    </a:moveTo>
                    <a:lnTo>
                      <a:pt x="146589" y="75629"/>
                    </a:lnTo>
                    <a:lnTo>
                      <a:pt x="139827" y="95726"/>
                    </a:lnTo>
                    <a:lnTo>
                      <a:pt x="87249" y="95726"/>
                    </a:lnTo>
                    <a:cubicBezTo>
                      <a:pt x="85724" y="100679"/>
                      <a:pt x="84963" y="105632"/>
                      <a:pt x="84677" y="110585"/>
                    </a:cubicBezTo>
                    <a:lnTo>
                      <a:pt x="134874" y="110585"/>
                    </a:lnTo>
                    <a:lnTo>
                      <a:pt x="128111" y="130683"/>
                    </a:lnTo>
                    <a:lnTo>
                      <a:pt x="87249" y="130683"/>
                    </a:lnTo>
                    <a:cubicBezTo>
                      <a:pt x="87916" y="132874"/>
                      <a:pt x="88773" y="135064"/>
                      <a:pt x="89725" y="137255"/>
                    </a:cubicBezTo>
                    <a:cubicBezTo>
                      <a:pt x="95249" y="149733"/>
                      <a:pt x="104870" y="159163"/>
                      <a:pt x="116871" y="164306"/>
                    </a:cubicBezTo>
                    <a:lnTo>
                      <a:pt x="100107" y="214503"/>
                    </a:lnTo>
                    <a:cubicBezTo>
                      <a:pt x="63436" y="200692"/>
                      <a:pt x="38958" y="168021"/>
                      <a:pt x="33051" y="130683"/>
                    </a:cubicBezTo>
                    <a:lnTo>
                      <a:pt x="0" y="130683"/>
                    </a:lnTo>
                    <a:lnTo>
                      <a:pt x="6762" y="110585"/>
                    </a:lnTo>
                    <a:lnTo>
                      <a:pt x="31813" y="110585"/>
                    </a:lnTo>
                    <a:cubicBezTo>
                      <a:pt x="31909" y="105632"/>
                      <a:pt x="32385" y="100679"/>
                      <a:pt x="33147" y="95726"/>
                    </a:cubicBezTo>
                    <a:lnTo>
                      <a:pt x="11716" y="95726"/>
                    </a:lnTo>
                    <a:lnTo>
                      <a:pt x="18479" y="75629"/>
                    </a:lnTo>
                    <a:lnTo>
                      <a:pt x="38195" y="75629"/>
                    </a:lnTo>
                    <a:cubicBezTo>
                      <a:pt x="38195" y="75629"/>
                      <a:pt x="38481" y="74866"/>
                      <a:pt x="38576" y="74485"/>
                    </a:cubicBezTo>
                    <a:cubicBezTo>
                      <a:pt x="55054" y="28766"/>
                      <a:pt x="97250" y="0"/>
                      <a:pt x="141827" y="0"/>
                    </a:cubicBezTo>
                    <a:cubicBezTo>
                      <a:pt x="151352" y="0"/>
                      <a:pt x="160877" y="1333"/>
                      <a:pt x="170402" y="4001"/>
                    </a:cubicBezTo>
                    <a:lnTo>
                      <a:pt x="153638" y="54197"/>
                    </a:lnTo>
                    <a:cubicBezTo>
                      <a:pt x="149829" y="53245"/>
                      <a:pt x="145828" y="52768"/>
                      <a:pt x="141827" y="52768"/>
                    </a:cubicBezTo>
                    <a:cubicBezTo>
                      <a:pt x="124396" y="52768"/>
                      <a:pt x="108109" y="61436"/>
                      <a:pt x="97346" y="75533"/>
                    </a:cubicBez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C12AAB93-C453-4249-8EB3-62AD474ACD12}"/>
                  </a:ext>
                </a:extLst>
              </p:cNvPr>
              <p:cNvSpPr/>
              <p:nvPr/>
            </p:nvSpPr>
            <p:spPr>
              <a:xfrm>
                <a:off x="10992021" y="6370891"/>
                <a:ext cx="183533" cy="214503"/>
              </a:xfrm>
              <a:custGeom>
                <a:avLst/>
                <a:gdLst>
                  <a:gd name="connsiteX0" fmla="*/ 0 w 183533"/>
                  <a:gd name="connsiteY0" fmla="*/ 214503 h 214503"/>
                  <a:gd name="connsiteX1" fmla="*/ 28098 w 183533"/>
                  <a:gd name="connsiteY1" fmla="*/ 155067 h 214503"/>
                  <a:gd name="connsiteX2" fmla="*/ 28098 w 183533"/>
                  <a:gd name="connsiteY2" fmla="*/ 64770 h 214503"/>
                  <a:gd name="connsiteX3" fmla="*/ 71724 w 183533"/>
                  <a:gd name="connsiteY3" fmla="*/ 40481 h 214503"/>
                  <a:gd name="connsiteX4" fmla="*/ 168212 w 183533"/>
                  <a:gd name="connsiteY4" fmla="*/ 0 h 214503"/>
                  <a:gd name="connsiteX5" fmla="*/ 87249 w 183533"/>
                  <a:gd name="connsiteY5" fmla="*/ 175165 h 214503"/>
                  <a:gd name="connsiteX6" fmla="*/ 142780 w 183533"/>
                  <a:gd name="connsiteY6" fmla="*/ 44672 h 214503"/>
                  <a:gd name="connsiteX7" fmla="*/ 44387 w 183533"/>
                  <a:gd name="connsiteY7" fmla="*/ 214503 h 214503"/>
                  <a:gd name="connsiteX8" fmla="*/ 0 w 183533"/>
                  <a:gd name="connsiteY8" fmla="*/ 21450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533" h="214503">
                    <a:moveTo>
                      <a:pt x="0" y="214503"/>
                    </a:moveTo>
                    <a:lnTo>
                      <a:pt x="28098" y="155067"/>
                    </a:lnTo>
                    <a:cubicBezTo>
                      <a:pt x="28098" y="155067"/>
                      <a:pt x="-14669" y="108109"/>
                      <a:pt x="28098" y="64770"/>
                    </a:cubicBezTo>
                    <a:cubicBezTo>
                      <a:pt x="40005" y="52673"/>
                      <a:pt x="55244" y="44577"/>
                      <a:pt x="71724" y="40481"/>
                    </a:cubicBezTo>
                    <a:cubicBezTo>
                      <a:pt x="98202" y="33909"/>
                      <a:pt x="151352" y="18859"/>
                      <a:pt x="168212" y="0"/>
                    </a:cubicBezTo>
                    <a:cubicBezTo>
                      <a:pt x="168212" y="0"/>
                      <a:pt x="235744" y="167830"/>
                      <a:pt x="87249" y="175165"/>
                    </a:cubicBezTo>
                    <a:cubicBezTo>
                      <a:pt x="87249" y="175165"/>
                      <a:pt x="81915" y="141065"/>
                      <a:pt x="142780" y="44672"/>
                    </a:cubicBezTo>
                    <a:cubicBezTo>
                      <a:pt x="142780" y="44672"/>
                      <a:pt x="93250" y="83248"/>
                      <a:pt x="44387" y="214503"/>
                    </a:cubicBezTo>
                    <a:lnTo>
                      <a:pt x="0" y="214503"/>
                    </a:ln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4AE087BB-2EC9-324E-9B84-8F46DB1F49B9}"/>
                  </a:ext>
                </a:extLst>
              </p:cNvPr>
              <p:cNvSpPr/>
              <p:nvPr/>
            </p:nvSpPr>
            <p:spPr>
              <a:xfrm>
                <a:off x="11555806" y="6370891"/>
                <a:ext cx="214503" cy="214503"/>
              </a:xfrm>
              <a:custGeom>
                <a:avLst/>
                <a:gdLst>
                  <a:gd name="connsiteX0" fmla="*/ 107252 w 214503"/>
                  <a:gd name="connsiteY0" fmla="*/ 0 h 214503"/>
                  <a:gd name="connsiteX1" fmla="*/ 0 w 214503"/>
                  <a:gd name="connsiteY1" fmla="*/ 107251 h 214503"/>
                  <a:gd name="connsiteX2" fmla="*/ 107252 w 214503"/>
                  <a:gd name="connsiteY2" fmla="*/ 214503 h 214503"/>
                  <a:gd name="connsiteX3" fmla="*/ 214503 w 214503"/>
                  <a:gd name="connsiteY3" fmla="*/ 107251 h 214503"/>
                  <a:gd name="connsiteX4" fmla="*/ 107252 w 214503"/>
                  <a:gd name="connsiteY4" fmla="*/ 0 h 214503"/>
                  <a:gd name="connsiteX5" fmla="*/ 190500 w 214503"/>
                  <a:gd name="connsiteY5" fmla="*/ 95631 h 214503"/>
                  <a:gd name="connsiteX6" fmla="*/ 156496 w 214503"/>
                  <a:gd name="connsiteY6" fmla="*/ 95631 h 214503"/>
                  <a:gd name="connsiteX7" fmla="*/ 133731 w 214503"/>
                  <a:gd name="connsiteY7" fmla="*/ 27527 h 214503"/>
                  <a:gd name="connsiteX8" fmla="*/ 190500 w 214503"/>
                  <a:gd name="connsiteY8" fmla="*/ 95631 h 214503"/>
                  <a:gd name="connsiteX9" fmla="*/ 80772 w 214503"/>
                  <a:gd name="connsiteY9" fmla="*/ 27527 h 214503"/>
                  <a:gd name="connsiteX10" fmla="*/ 58008 w 214503"/>
                  <a:gd name="connsiteY10" fmla="*/ 95631 h 214503"/>
                  <a:gd name="connsiteX11" fmla="*/ 24003 w 214503"/>
                  <a:gd name="connsiteY11" fmla="*/ 95631 h 214503"/>
                  <a:gd name="connsiteX12" fmla="*/ 80772 w 214503"/>
                  <a:gd name="connsiteY12" fmla="*/ 27527 h 214503"/>
                  <a:gd name="connsiteX13" fmla="*/ 24003 w 214503"/>
                  <a:gd name="connsiteY13" fmla="*/ 118872 h 214503"/>
                  <a:gd name="connsiteX14" fmla="*/ 58008 w 214503"/>
                  <a:gd name="connsiteY14" fmla="*/ 118872 h 214503"/>
                  <a:gd name="connsiteX15" fmla="*/ 80772 w 214503"/>
                  <a:gd name="connsiteY15" fmla="*/ 186976 h 214503"/>
                  <a:gd name="connsiteX16" fmla="*/ 24003 w 214503"/>
                  <a:gd name="connsiteY16" fmla="*/ 118872 h 214503"/>
                  <a:gd name="connsiteX17" fmla="*/ 107252 w 214503"/>
                  <a:gd name="connsiteY17" fmla="*/ 184595 h 214503"/>
                  <a:gd name="connsiteX18" fmla="*/ 81439 w 214503"/>
                  <a:gd name="connsiteY18" fmla="*/ 118872 h 214503"/>
                  <a:gd name="connsiteX19" fmla="*/ 133159 w 214503"/>
                  <a:gd name="connsiteY19" fmla="*/ 118872 h 214503"/>
                  <a:gd name="connsiteX20" fmla="*/ 107347 w 214503"/>
                  <a:gd name="connsiteY20" fmla="*/ 184595 h 214503"/>
                  <a:gd name="connsiteX21" fmla="*/ 81439 w 214503"/>
                  <a:gd name="connsiteY21" fmla="*/ 95536 h 214503"/>
                  <a:gd name="connsiteX22" fmla="*/ 107252 w 214503"/>
                  <a:gd name="connsiteY22" fmla="*/ 29813 h 214503"/>
                  <a:gd name="connsiteX23" fmla="*/ 133065 w 214503"/>
                  <a:gd name="connsiteY23" fmla="*/ 95536 h 214503"/>
                  <a:gd name="connsiteX24" fmla="*/ 81344 w 214503"/>
                  <a:gd name="connsiteY24" fmla="*/ 95536 h 214503"/>
                  <a:gd name="connsiteX25" fmla="*/ 133731 w 214503"/>
                  <a:gd name="connsiteY25" fmla="*/ 186880 h 214503"/>
                  <a:gd name="connsiteX26" fmla="*/ 156496 w 214503"/>
                  <a:gd name="connsiteY26" fmla="*/ 118777 h 214503"/>
                  <a:gd name="connsiteX27" fmla="*/ 190500 w 214503"/>
                  <a:gd name="connsiteY27" fmla="*/ 118777 h 214503"/>
                  <a:gd name="connsiteX28" fmla="*/ 133731 w 214503"/>
                  <a:gd name="connsiteY28" fmla="*/ 186880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4503" h="214503">
                    <a:moveTo>
                      <a:pt x="107252" y="0"/>
                    </a:moveTo>
                    <a:cubicBezTo>
                      <a:pt x="48102" y="0"/>
                      <a:pt x="0" y="48101"/>
                      <a:pt x="0" y="107251"/>
                    </a:cubicBezTo>
                    <a:cubicBezTo>
                      <a:pt x="0" y="166402"/>
                      <a:pt x="48102" y="214503"/>
                      <a:pt x="107252" y="214503"/>
                    </a:cubicBezTo>
                    <a:cubicBezTo>
                      <a:pt x="166403" y="214503"/>
                      <a:pt x="214503" y="166402"/>
                      <a:pt x="214503" y="107251"/>
                    </a:cubicBezTo>
                    <a:cubicBezTo>
                      <a:pt x="214503" y="48101"/>
                      <a:pt x="166403" y="0"/>
                      <a:pt x="107252" y="0"/>
                    </a:cubicBezTo>
                    <a:close/>
                    <a:moveTo>
                      <a:pt x="190500" y="95631"/>
                    </a:moveTo>
                    <a:lnTo>
                      <a:pt x="156496" y="95631"/>
                    </a:lnTo>
                    <a:cubicBezTo>
                      <a:pt x="154210" y="71342"/>
                      <a:pt x="146399" y="48101"/>
                      <a:pt x="133731" y="27527"/>
                    </a:cubicBezTo>
                    <a:cubicBezTo>
                      <a:pt x="163640" y="37433"/>
                      <a:pt x="186024" y="63722"/>
                      <a:pt x="190500" y="95631"/>
                    </a:cubicBezTo>
                    <a:close/>
                    <a:moveTo>
                      <a:pt x="80772" y="27527"/>
                    </a:moveTo>
                    <a:cubicBezTo>
                      <a:pt x="68104" y="48101"/>
                      <a:pt x="60294" y="71438"/>
                      <a:pt x="58008" y="95631"/>
                    </a:cubicBezTo>
                    <a:lnTo>
                      <a:pt x="24003" y="95631"/>
                    </a:lnTo>
                    <a:cubicBezTo>
                      <a:pt x="28480" y="63722"/>
                      <a:pt x="50864" y="37433"/>
                      <a:pt x="80772" y="27527"/>
                    </a:cubicBezTo>
                    <a:close/>
                    <a:moveTo>
                      <a:pt x="24003" y="118872"/>
                    </a:moveTo>
                    <a:lnTo>
                      <a:pt x="58008" y="118872"/>
                    </a:lnTo>
                    <a:cubicBezTo>
                      <a:pt x="60294" y="143161"/>
                      <a:pt x="68104" y="166402"/>
                      <a:pt x="80772" y="186976"/>
                    </a:cubicBezTo>
                    <a:cubicBezTo>
                      <a:pt x="50960" y="177070"/>
                      <a:pt x="28480" y="150781"/>
                      <a:pt x="24003" y="118872"/>
                    </a:cubicBezTo>
                    <a:close/>
                    <a:moveTo>
                      <a:pt x="107252" y="184595"/>
                    </a:moveTo>
                    <a:cubicBezTo>
                      <a:pt x="92964" y="165354"/>
                      <a:pt x="84011" y="142685"/>
                      <a:pt x="81439" y="118872"/>
                    </a:cubicBezTo>
                    <a:lnTo>
                      <a:pt x="133159" y="118872"/>
                    </a:lnTo>
                    <a:cubicBezTo>
                      <a:pt x="130589" y="142685"/>
                      <a:pt x="121634" y="165449"/>
                      <a:pt x="107347" y="184595"/>
                    </a:cubicBezTo>
                    <a:close/>
                    <a:moveTo>
                      <a:pt x="81439" y="95536"/>
                    </a:moveTo>
                    <a:cubicBezTo>
                      <a:pt x="84011" y="71723"/>
                      <a:pt x="92964" y="48958"/>
                      <a:pt x="107252" y="29813"/>
                    </a:cubicBezTo>
                    <a:cubicBezTo>
                      <a:pt x="121539" y="49054"/>
                      <a:pt x="130493" y="71723"/>
                      <a:pt x="133065" y="95536"/>
                    </a:cubicBezTo>
                    <a:lnTo>
                      <a:pt x="81344" y="95536"/>
                    </a:lnTo>
                    <a:close/>
                    <a:moveTo>
                      <a:pt x="133731" y="186880"/>
                    </a:moveTo>
                    <a:cubicBezTo>
                      <a:pt x="146399" y="166306"/>
                      <a:pt x="154210" y="142970"/>
                      <a:pt x="156496" y="118777"/>
                    </a:cubicBezTo>
                    <a:lnTo>
                      <a:pt x="190500" y="118777"/>
                    </a:lnTo>
                    <a:cubicBezTo>
                      <a:pt x="186024" y="150686"/>
                      <a:pt x="163640" y="176974"/>
                      <a:pt x="133731" y="186880"/>
                    </a:cubicBez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</p:grpSp>
      </p:grpSp>
      <p:sp>
        <p:nvSpPr>
          <p:cNvPr id="73" name="Subtitle 8">
            <a:extLst>
              <a:ext uri="{FF2B5EF4-FFF2-40B4-BE49-F238E27FC236}">
                <a16:creationId xmlns:a16="http://schemas.microsoft.com/office/drawing/2014/main" id="{5512A89A-04BD-26AB-6CBD-35B8457023DA}"/>
              </a:ext>
            </a:extLst>
          </p:cNvPr>
          <p:cNvSpPr txBox="1">
            <a:spLocks/>
          </p:cNvSpPr>
          <p:nvPr/>
        </p:nvSpPr>
        <p:spPr>
          <a:xfrm>
            <a:off x="614324" y="1630475"/>
            <a:ext cx="4750732" cy="1868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rtl="0">
              <a:lnSpc>
                <a:spcPct val="12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fi" sz="1400" b="1">
                <a:solidFill>
                  <a:schemeClr val="bg1"/>
                </a:solidFill>
                <a:latin typeface="Nunito Sans Light" pitchFamily="2" charset="77"/>
              </a:rPr>
              <a:t>Laadukkaat, energiatehokkaat ja kestävät ATEX-teollisuusvalaisimet räjähdysvaarallisiin ympäristöihin. Kaikki valaisimemme täyttävät ATEX- ja IECEX-standardit sekä CE- ja ROHS-merkintöjen vaatimukset.</a:t>
            </a:r>
          </a:p>
          <a:p>
            <a:pPr marL="171450" indent="-171450" algn="l" rtl="0">
              <a:lnSpc>
                <a:spcPct val="12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fi" sz="1400" b="1">
                <a:solidFill>
                  <a:schemeClr val="bg1"/>
                </a:solidFill>
                <a:latin typeface="Nunito Sans Light" pitchFamily="2" charset="77"/>
              </a:rPr>
              <a:t>Räjähdyssuojatut LED-valaisimet kaasu-, öljy-, metalli-, kemian-, lääke- ja elintarviketeollisuudelle sekä muille räjähdysvaarallisille alueille.</a:t>
            </a:r>
            <a:endParaRPr lang="en-EE" sz="1400" b="1" dirty="0">
              <a:solidFill>
                <a:schemeClr val="bg1"/>
              </a:solidFill>
              <a:latin typeface="Nunito Sans Light" pitchFamily="2" charset="77"/>
            </a:endParaRPr>
          </a:p>
        </p:txBody>
      </p:sp>
      <p:pic>
        <p:nvPicPr>
          <p:cNvPr id="81" name="Picture 80" descr="A silver knife with a black handle&#10;&#10;Description automatically generated with low confidence">
            <a:extLst>
              <a:ext uri="{FF2B5EF4-FFF2-40B4-BE49-F238E27FC236}">
                <a16:creationId xmlns:a16="http://schemas.microsoft.com/office/drawing/2014/main" id="{D9F88712-4EB5-4260-1580-AE26E51F9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562" y="3348784"/>
            <a:ext cx="2528139" cy="252813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2270DA0-C906-DFE1-8629-BBA5F0B33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4562" y="547944"/>
            <a:ext cx="2528139" cy="252813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C1B9F4C-5269-FE0E-8EAD-F82DB9EC66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9537" y="547944"/>
            <a:ext cx="2528139" cy="2528139"/>
          </a:xfrm>
          <a:prstGeom prst="rect">
            <a:avLst/>
          </a:prstGeom>
        </p:spPr>
      </p:pic>
      <p:pic>
        <p:nvPicPr>
          <p:cNvPr id="87" name="Picture 86" descr="A picture containing electronics, indoor, camera, white&#10;&#10;Description automatically generated">
            <a:extLst>
              <a:ext uri="{FF2B5EF4-FFF2-40B4-BE49-F238E27FC236}">
                <a16:creationId xmlns:a16="http://schemas.microsoft.com/office/drawing/2014/main" id="{7722400D-98A4-CBCC-84BB-4E4FAB7D27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1264" y="3348785"/>
            <a:ext cx="2528139" cy="2528139"/>
          </a:xfrm>
          <a:prstGeom prst="rect">
            <a:avLst/>
          </a:prstGeom>
        </p:spPr>
      </p:pic>
      <p:sp>
        <p:nvSpPr>
          <p:cNvPr id="94" name="Freeform 93">
            <a:extLst>
              <a:ext uri="{FF2B5EF4-FFF2-40B4-BE49-F238E27FC236}">
                <a16:creationId xmlns:a16="http://schemas.microsoft.com/office/drawing/2014/main" id="{21F78A0C-A728-E220-0E36-33E7B4BAD750}"/>
              </a:ext>
            </a:extLst>
          </p:cNvPr>
          <p:cNvSpPr/>
          <p:nvPr/>
        </p:nvSpPr>
        <p:spPr>
          <a:xfrm flipV="1">
            <a:off x="571591" y="5698826"/>
            <a:ext cx="4553637" cy="61875"/>
          </a:xfrm>
          <a:custGeom>
            <a:avLst/>
            <a:gdLst>
              <a:gd name="connsiteX0" fmla="*/ 0 w 10756900"/>
              <a:gd name="connsiteY0" fmla="*/ 0 h 9502"/>
              <a:gd name="connsiteX1" fmla="*/ 10756900 w 10756900"/>
              <a:gd name="connsiteY1" fmla="*/ 0 h 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6900" h="9502">
                <a:moveTo>
                  <a:pt x="0" y="0"/>
                </a:moveTo>
                <a:lnTo>
                  <a:pt x="10756900" y="0"/>
                </a:lnTo>
              </a:path>
            </a:pathLst>
          </a:custGeom>
          <a:ln w="9517" cap="flat">
            <a:solidFill>
              <a:srgbClr val="FFFFFF">
                <a:alpha val="50159"/>
              </a:srgb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EE" dirty="0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B7881614-8E0E-1764-81FB-BAE5F5B82FB7}"/>
              </a:ext>
            </a:extLst>
          </p:cNvPr>
          <p:cNvSpPr/>
          <p:nvPr/>
        </p:nvSpPr>
        <p:spPr>
          <a:xfrm flipV="1">
            <a:off x="571591" y="3927176"/>
            <a:ext cx="4553637" cy="61875"/>
          </a:xfrm>
          <a:custGeom>
            <a:avLst/>
            <a:gdLst>
              <a:gd name="connsiteX0" fmla="*/ 0 w 10756900"/>
              <a:gd name="connsiteY0" fmla="*/ 0 h 9502"/>
              <a:gd name="connsiteX1" fmla="*/ 10756900 w 10756900"/>
              <a:gd name="connsiteY1" fmla="*/ 0 h 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6900" h="9502">
                <a:moveTo>
                  <a:pt x="0" y="0"/>
                </a:moveTo>
                <a:lnTo>
                  <a:pt x="10756900" y="0"/>
                </a:lnTo>
              </a:path>
            </a:pathLst>
          </a:custGeom>
          <a:ln w="9517" cap="flat">
            <a:solidFill>
              <a:srgbClr val="FFFFFF">
                <a:alpha val="50159"/>
              </a:srgb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EE" dirty="0"/>
          </a:p>
        </p:txBody>
      </p:sp>
      <p:sp>
        <p:nvSpPr>
          <p:cNvPr id="96" name="Subtitle 8">
            <a:extLst>
              <a:ext uri="{FF2B5EF4-FFF2-40B4-BE49-F238E27FC236}">
                <a16:creationId xmlns:a16="http://schemas.microsoft.com/office/drawing/2014/main" id="{48588547-30A2-F106-6E17-7E5CF88FA402}"/>
              </a:ext>
            </a:extLst>
          </p:cNvPr>
          <p:cNvSpPr txBox="1">
            <a:spLocks/>
          </p:cNvSpPr>
          <p:nvPr/>
        </p:nvSpPr>
        <p:spPr>
          <a:xfrm>
            <a:off x="650430" y="3625011"/>
            <a:ext cx="3807270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050" b="1" spc="300">
                <a:solidFill>
                  <a:schemeClr val="bg1"/>
                </a:solidFill>
                <a:latin typeface="Nunito Sans" pitchFamily="2" charset="77"/>
              </a:rPr>
              <a:t>TUOTEMERKIT</a:t>
            </a: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33FF6CC2-097D-74BB-A5C6-96DAA4C376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493" y="4238624"/>
            <a:ext cx="3988798" cy="12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ilet&#10;&#10;Description automatically generated">
            <a:extLst>
              <a:ext uri="{FF2B5EF4-FFF2-40B4-BE49-F238E27FC236}">
                <a16:creationId xmlns:a16="http://schemas.microsoft.com/office/drawing/2014/main" id="{2352092E-AF4B-7044-8878-A430665F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FD1E5EE-9BA6-B5B3-DB63-C2E000882A4F}"/>
              </a:ext>
            </a:extLst>
          </p:cNvPr>
          <p:cNvSpPr/>
          <p:nvPr/>
        </p:nvSpPr>
        <p:spPr>
          <a:xfrm>
            <a:off x="6314562" y="547944"/>
            <a:ext cx="2523840" cy="252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852F751-19C9-1C41-8753-255BB8889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5553075" cy="718465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6" y="836083"/>
            <a:ext cx="7167271" cy="700644"/>
          </a:xfrm>
        </p:spPr>
        <p:txBody>
          <a:bodyPr rtlCol="0">
            <a:noAutofit/>
          </a:bodyPr>
          <a:lstStyle/>
          <a:p>
            <a:pPr algn="l" rtl="0"/>
            <a:r>
              <a:rPr lang="fi" sz="4400">
                <a:solidFill>
                  <a:schemeClr val="bg1"/>
                </a:solidFill>
                <a:latin typeface="Nunito Sans ExtraLight" pitchFamily="2" charset="77"/>
              </a:rPr>
              <a:t>Teollisuusvalaisimet</a:t>
            </a:r>
            <a:endParaRPr lang="en-EE" sz="4400" dirty="0">
              <a:solidFill>
                <a:schemeClr val="bg1"/>
              </a:solidFill>
              <a:latin typeface="Nunito Sans ExtraLight" pitchFamily="2" charset="77"/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650430" y="548436"/>
            <a:ext cx="3807270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endParaRPr lang="ru-RU" sz="1050" b="1" spc="300" dirty="0">
              <a:solidFill>
                <a:schemeClr val="bg1"/>
              </a:solidFill>
              <a:latin typeface="Nunito Sans" pitchFamily="2" charset="77"/>
            </a:endParaRPr>
          </a:p>
          <a:p>
            <a:pPr algn="l" rtl="0">
              <a:lnSpc>
                <a:spcPct val="120000"/>
              </a:lnSpc>
            </a:pP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grpSp>
        <p:nvGrpSpPr>
          <p:cNvPr id="2" name="Graphic 24">
            <a:extLst>
              <a:ext uri="{FF2B5EF4-FFF2-40B4-BE49-F238E27FC236}">
                <a16:creationId xmlns:a16="http://schemas.microsoft.com/office/drawing/2014/main" id="{EC77C8DB-D3E5-2A47-BBF7-67A4FD582CF8}"/>
              </a:ext>
            </a:extLst>
          </p:cNvPr>
          <p:cNvGrpSpPr/>
          <p:nvPr/>
        </p:nvGrpSpPr>
        <p:grpSpPr>
          <a:xfrm>
            <a:off x="571591" y="6133994"/>
            <a:ext cx="11048819" cy="497787"/>
            <a:chOff x="721489" y="6133994"/>
            <a:chExt cx="11048819" cy="497787"/>
          </a:xfrm>
          <a:solidFill>
            <a:srgbClr val="FFFFFF"/>
          </a:solidFill>
        </p:grpSpPr>
        <p:grpSp>
          <p:nvGrpSpPr>
            <p:cNvPr id="3" name="Graphic 24">
              <a:extLst>
                <a:ext uri="{FF2B5EF4-FFF2-40B4-BE49-F238E27FC236}">
                  <a16:creationId xmlns:a16="http://schemas.microsoft.com/office/drawing/2014/main" id="{05E84833-D2AF-DF43-A658-B0B7140BC08A}"/>
                </a:ext>
              </a:extLst>
            </p:cNvPr>
            <p:cNvGrpSpPr/>
            <p:nvPr/>
          </p:nvGrpSpPr>
          <p:grpSpPr>
            <a:xfrm>
              <a:off x="721489" y="6133994"/>
              <a:ext cx="1143010" cy="497787"/>
              <a:chOff x="721489" y="6133994"/>
              <a:chExt cx="1143010" cy="497787"/>
            </a:xfrm>
            <a:solidFill>
              <a:srgbClr val="FFFFFF"/>
            </a:solidFill>
          </p:grpSpPr>
          <p:grpSp>
            <p:nvGrpSpPr>
              <p:cNvPr id="6" name="Graphic 24">
                <a:extLst>
                  <a:ext uri="{FF2B5EF4-FFF2-40B4-BE49-F238E27FC236}">
                    <a16:creationId xmlns:a16="http://schemas.microsoft.com/office/drawing/2014/main" id="{BF5BED46-7E9C-024D-A89F-FBB3160BED9E}"/>
                  </a:ext>
                </a:extLst>
              </p:cNvPr>
              <p:cNvGrpSpPr/>
              <p:nvPr/>
            </p:nvGrpSpPr>
            <p:grpSpPr>
              <a:xfrm>
                <a:off x="936669" y="6394704"/>
                <a:ext cx="477773" cy="182022"/>
                <a:chOff x="936669" y="6394704"/>
                <a:chExt cx="477773" cy="182022"/>
              </a:xfrm>
              <a:solidFill>
                <a:srgbClr val="FFFFFF"/>
              </a:solidFill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E830942-0F9C-7A4E-A779-B3440340DA67}"/>
                    </a:ext>
                  </a:extLst>
                </p:cNvPr>
                <p:cNvSpPr/>
                <p:nvPr/>
              </p:nvSpPr>
              <p:spPr>
                <a:xfrm>
                  <a:off x="936669" y="6394704"/>
                  <a:ext cx="146399" cy="182022"/>
                </a:xfrm>
                <a:custGeom>
                  <a:avLst/>
                  <a:gdLst>
                    <a:gd name="connsiteX0" fmla="*/ 89440 w 146399"/>
                    <a:gd name="connsiteY0" fmla="*/ 182023 h 182022"/>
                    <a:gd name="connsiteX1" fmla="*/ 56102 w 146399"/>
                    <a:gd name="connsiteY1" fmla="*/ 182023 h 182022"/>
                    <a:gd name="connsiteX2" fmla="*/ 0 w 146399"/>
                    <a:gd name="connsiteY2" fmla="*/ 0 h 182022"/>
                    <a:gd name="connsiteX3" fmla="*/ 34671 w 146399"/>
                    <a:gd name="connsiteY3" fmla="*/ 0 h 182022"/>
                    <a:gd name="connsiteX4" fmla="*/ 76391 w 146399"/>
                    <a:gd name="connsiteY4" fmla="*/ 139446 h 182022"/>
                    <a:gd name="connsiteX5" fmla="*/ 119063 w 146399"/>
                    <a:gd name="connsiteY5" fmla="*/ 0 h 182022"/>
                    <a:gd name="connsiteX6" fmla="*/ 146399 w 146399"/>
                    <a:gd name="connsiteY6" fmla="*/ 0 h 182022"/>
                    <a:gd name="connsiteX7" fmla="*/ 89440 w 146399"/>
                    <a:gd name="connsiteY7" fmla="*/ 182023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399" h="182022">
                      <a:moveTo>
                        <a:pt x="89440" y="182023"/>
                      </a:moveTo>
                      <a:lnTo>
                        <a:pt x="56102" y="182023"/>
                      </a:lnTo>
                      <a:lnTo>
                        <a:pt x="0" y="0"/>
                      </a:lnTo>
                      <a:lnTo>
                        <a:pt x="34671" y="0"/>
                      </a:lnTo>
                      <a:lnTo>
                        <a:pt x="76391" y="139446"/>
                      </a:lnTo>
                      <a:lnTo>
                        <a:pt x="119063" y="0"/>
                      </a:lnTo>
                      <a:lnTo>
                        <a:pt x="146399" y="0"/>
                      </a:lnTo>
                      <a:lnTo>
                        <a:pt x="89440" y="1820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2353895-B3A9-F349-8BBF-51663DAFFD85}"/>
                    </a:ext>
                  </a:extLst>
                </p:cNvPr>
                <p:cNvSpPr/>
                <p:nvPr/>
              </p:nvSpPr>
              <p:spPr>
                <a:xfrm>
                  <a:off x="1096594" y="6394704"/>
                  <a:ext cx="32765" cy="182022"/>
                </a:xfrm>
                <a:custGeom>
                  <a:avLst/>
                  <a:gdLst>
                    <a:gd name="connsiteX0" fmla="*/ 32766 w 32765"/>
                    <a:gd name="connsiteY0" fmla="*/ 182023 h 182022"/>
                    <a:gd name="connsiteX1" fmla="*/ 0 w 32765"/>
                    <a:gd name="connsiteY1" fmla="*/ 182023 h 182022"/>
                    <a:gd name="connsiteX2" fmla="*/ 0 w 32765"/>
                    <a:gd name="connsiteY2" fmla="*/ 0 h 182022"/>
                    <a:gd name="connsiteX3" fmla="*/ 32766 w 32765"/>
                    <a:gd name="connsiteY3" fmla="*/ 0 h 182022"/>
                    <a:gd name="connsiteX4" fmla="*/ 32766 w 32765"/>
                    <a:gd name="connsiteY4" fmla="*/ 182023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65" h="182022">
                      <a:moveTo>
                        <a:pt x="32766" y="182023"/>
                      </a:moveTo>
                      <a:lnTo>
                        <a:pt x="0" y="182023"/>
                      </a:lnTo>
                      <a:lnTo>
                        <a:pt x="0" y="0"/>
                      </a:lnTo>
                      <a:lnTo>
                        <a:pt x="32766" y="0"/>
                      </a:lnTo>
                      <a:lnTo>
                        <a:pt x="32766" y="1820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2D859D18-E0E2-8647-B5B3-7652CFC1415F}"/>
                    </a:ext>
                  </a:extLst>
                </p:cNvPr>
                <p:cNvSpPr/>
                <p:nvPr/>
              </p:nvSpPr>
              <p:spPr>
                <a:xfrm>
                  <a:off x="1142505" y="6394704"/>
                  <a:ext cx="132016" cy="182022"/>
                </a:xfrm>
                <a:custGeom>
                  <a:avLst/>
                  <a:gdLst>
                    <a:gd name="connsiteX0" fmla="*/ 83629 w 132016"/>
                    <a:gd name="connsiteY0" fmla="*/ 182023 h 182022"/>
                    <a:gd name="connsiteX1" fmla="*/ 48387 w 132016"/>
                    <a:gd name="connsiteY1" fmla="*/ 182023 h 182022"/>
                    <a:gd name="connsiteX2" fmla="*/ 48387 w 132016"/>
                    <a:gd name="connsiteY2" fmla="*/ 28099 h 182022"/>
                    <a:gd name="connsiteX3" fmla="*/ 0 w 132016"/>
                    <a:gd name="connsiteY3" fmla="*/ 28099 h 182022"/>
                    <a:gd name="connsiteX4" fmla="*/ 0 w 132016"/>
                    <a:gd name="connsiteY4" fmla="*/ 0 h 182022"/>
                    <a:gd name="connsiteX5" fmla="*/ 132017 w 132016"/>
                    <a:gd name="connsiteY5" fmla="*/ 0 h 182022"/>
                    <a:gd name="connsiteX6" fmla="*/ 132017 w 132016"/>
                    <a:gd name="connsiteY6" fmla="*/ 28099 h 182022"/>
                    <a:gd name="connsiteX7" fmla="*/ 83629 w 132016"/>
                    <a:gd name="connsiteY7" fmla="*/ 28099 h 182022"/>
                    <a:gd name="connsiteX8" fmla="*/ 83629 w 132016"/>
                    <a:gd name="connsiteY8" fmla="*/ 181927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016" h="182022">
                      <a:moveTo>
                        <a:pt x="83629" y="182023"/>
                      </a:moveTo>
                      <a:lnTo>
                        <a:pt x="48387" y="182023"/>
                      </a:lnTo>
                      <a:lnTo>
                        <a:pt x="48387" y="28099"/>
                      </a:lnTo>
                      <a:lnTo>
                        <a:pt x="0" y="28099"/>
                      </a:lnTo>
                      <a:lnTo>
                        <a:pt x="0" y="0"/>
                      </a:lnTo>
                      <a:lnTo>
                        <a:pt x="132017" y="0"/>
                      </a:lnTo>
                      <a:lnTo>
                        <a:pt x="132017" y="28099"/>
                      </a:lnTo>
                      <a:lnTo>
                        <a:pt x="83629" y="28099"/>
                      </a:lnTo>
                      <a:lnTo>
                        <a:pt x="83629" y="1819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2" name="Freeform 11">
                  <a:extLst>
                    <a:ext uri="{FF2B5EF4-FFF2-40B4-BE49-F238E27FC236}">
                      <a16:creationId xmlns:a16="http://schemas.microsoft.com/office/drawing/2014/main" id="{FB65A25E-0DF5-F845-ACC1-95429DCC8608}"/>
                    </a:ext>
                  </a:extLst>
                </p:cNvPr>
                <p:cNvSpPr/>
                <p:nvPr/>
              </p:nvSpPr>
              <p:spPr>
                <a:xfrm>
                  <a:off x="1252518" y="6394704"/>
                  <a:ext cx="161925" cy="182022"/>
                </a:xfrm>
                <a:custGeom>
                  <a:avLst/>
                  <a:gdLst>
                    <a:gd name="connsiteX0" fmla="*/ 161925 w 161925"/>
                    <a:gd name="connsiteY0" fmla="*/ 182023 h 182022"/>
                    <a:gd name="connsiteX1" fmla="*/ 126873 w 161925"/>
                    <a:gd name="connsiteY1" fmla="*/ 182023 h 182022"/>
                    <a:gd name="connsiteX2" fmla="*/ 112300 w 161925"/>
                    <a:gd name="connsiteY2" fmla="*/ 138684 h 182022"/>
                    <a:gd name="connsiteX3" fmla="*/ 42291 w 161925"/>
                    <a:gd name="connsiteY3" fmla="*/ 138684 h 182022"/>
                    <a:gd name="connsiteX4" fmla="*/ 28003 w 161925"/>
                    <a:gd name="connsiteY4" fmla="*/ 182023 h 182022"/>
                    <a:gd name="connsiteX5" fmla="*/ 0 w 161925"/>
                    <a:gd name="connsiteY5" fmla="*/ 182023 h 182022"/>
                    <a:gd name="connsiteX6" fmla="*/ 60389 w 161925"/>
                    <a:gd name="connsiteY6" fmla="*/ 0 h 182022"/>
                    <a:gd name="connsiteX7" fmla="*/ 100775 w 161925"/>
                    <a:gd name="connsiteY7" fmla="*/ 0 h 182022"/>
                    <a:gd name="connsiteX8" fmla="*/ 161830 w 161925"/>
                    <a:gd name="connsiteY8" fmla="*/ 182023 h 182022"/>
                    <a:gd name="connsiteX9" fmla="*/ 103537 w 161925"/>
                    <a:gd name="connsiteY9" fmla="*/ 112395 h 182022"/>
                    <a:gd name="connsiteX10" fmla="*/ 76962 w 161925"/>
                    <a:gd name="connsiteY10" fmla="*/ 31242 h 182022"/>
                    <a:gd name="connsiteX11" fmla="*/ 50387 w 161925"/>
                    <a:gd name="connsiteY11" fmla="*/ 112395 h 182022"/>
                    <a:gd name="connsiteX12" fmla="*/ 103442 w 161925"/>
                    <a:gd name="connsiteY12" fmla="*/ 112395 h 182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925" h="182022">
                      <a:moveTo>
                        <a:pt x="161925" y="182023"/>
                      </a:moveTo>
                      <a:lnTo>
                        <a:pt x="126873" y="182023"/>
                      </a:lnTo>
                      <a:lnTo>
                        <a:pt x="112300" y="138684"/>
                      </a:lnTo>
                      <a:lnTo>
                        <a:pt x="42291" y="138684"/>
                      </a:lnTo>
                      <a:lnTo>
                        <a:pt x="28003" y="182023"/>
                      </a:lnTo>
                      <a:lnTo>
                        <a:pt x="0" y="182023"/>
                      </a:lnTo>
                      <a:lnTo>
                        <a:pt x="60389" y="0"/>
                      </a:lnTo>
                      <a:lnTo>
                        <a:pt x="100775" y="0"/>
                      </a:lnTo>
                      <a:lnTo>
                        <a:pt x="161830" y="182023"/>
                      </a:lnTo>
                      <a:close/>
                      <a:moveTo>
                        <a:pt x="103537" y="112395"/>
                      </a:moveTo>
                      <a:lnTo>
                        <a:pt x="76962" y="31242"/>
                      </a:lnTo>
                      <a:lnTo>
                        <a:pt x="50387" y="112395"/>
                      </a:lnTo>
                      <a:lnTo>
                        <a:pt x="103442" y="1123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</p:grpSp>
          <p:grpSp>
            <p:nvGrpSpPr>
              <p:cNvPr id="13" name="Graphic 24">
                <a:extLst>
                  <a:ext uri="{FF2B5EF4-FFF2-40B4-BE49-F238E27FC236}">
                    <a16:creationId xmlns:a16="http://schemas.microsoft.com/office/drawing/2014/main" id="{411E5085-640C-6343-BAFE-E56F515CAFBB}"/>
                  </a:ext>
                </a:extLst>
              </p:cNvPr>
              <p:cNvGrpSpPr/>
              <p:nvPr/>
            </p:nvGrpSpPr>
            <p:grpSpPr>
              <a:xfrm>
                <a:off x="1434922" y="6391560"/>
                <a:ext cx="429577" cy="239172"/>
                <a:chOff x="1434922" y="6391560"/>
                <a:chExt cx="429577" cy="239172"/>
              </a:xfrm>
              <a:solidFill>
                <a:srgbClr val="FFFFFF"/>
              </a:solidFill>
            </p:grpSpPr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7ED5F92F-8385-DC42-BDAE-AC43131161BB}"/>
                    </a:ext>
                  </a:extLst>
                </p:cNvPr>
                <p:cNvSpPr/>
                <p:nvPr/>
              </p:nvSpPr>
              <p:spPr>
                <a:xfrm>
                  <a:off x="1434922" y="6391560"/>
                  <a:ext cx="23621" cy="184784"/>
                </a:xfrm>
                <a:custGeom>
                  <a:avLst/>
                  <a:gdLst>
                    <a:gd name="connsiteX0" fmla="*/ 23622 w 23621"/>
                    <a:gd name="connsiteY0" fmla="*/ 184785 h 184784"/>
                    <a:gd name="connsiteX1" fmla="*/ 0 w 23621"/>
                    <a:gd name="connsiteY1" fmla="*/ 184785 h 184784"/>
                    <a:gd name="connsiteX2" fmla="*/ 0 w 23621"/>
                    <a:gd name="connsiteY2" fmla="*/ 0 h 184784"/>
                    <a:gd name="connsiteX3" fmla="*/ 23622 w 23621"/>
                    <a:gd name="connsiteY3" fmla="*/ 0 h 184784"/>
                    <a:gd name="connsiteX4" fmla="*/ 23622 w 23621"/>
                    <a:gd name="connsiteY4" fmla="*/ 184785 h 18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21" h="184784">
                      <a:moveTo>
                        <a:pt x="23622" y="184785"/>
                      </a:moveTo>
                      <a:lnTo>
                        <a:pt x="0" y="184785"/>
                      </a:lnTo>
                      <a:lnTo>
                        <a:pt x="0" y="0"/>
                      </a:lnTo>
                      <a:lnTo>
                        <a:pt x="23622" y="0"/>
                      </a:lnTo>
                      <a:lnTo>
                        <a:pt x="23622" y="1847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1B6E3BCA-799D-294B-BC92-AF9B427341EB}"/>
                    </a:ext>
                  </a:extLst>
                </p:cNvPr>
                <p:cNvSpPr/>
                <p:nvPr/>
              </p:nvSpPr>
              <p:spPr>
                <a:xfrm>
                  <a:off x="1486738" y="6391560"/>
                  <a:ext cx="23622" cy="184784"/>
                </a:xfrm>
                <a:custGeom>
                  <a:avLst/>
                  <a:gdLst>
                    <a:gd name="connsiteX0" fmla="*/ 23622 w 23622"/>
                    <a:gd name="connsiteY0" fmla="*/ 25813 h 184784"/>
                    <a:gd name="connsiteX1" fmla="*/ 0 w 23622"/>
                    <a:gd name="connsiteY1" fmla="*/ 25813 h 184784"/>
                    <a:gd name="connsiteX2" fmla="*/ 0 w 23622"/>
                    <a:gd name="connsiteY2" fmla="*/ 0 h 184784"/>
                    <a:gd name="connsiteX3" fmla="*/ 23622 w 23622"/>
                    <a:gd name="connsiteY3" fmla="*/ 0 h 184784"/>
                    <a:gd name="connsiteX4" fmla="*/ 23622 w 23622"/>
                    <a:gd name="connsiteY4" fmla="*/ 25813 h 184784"/>
                    <a:gd name="connsiteX5" fmla="*/ 23622 w 23622"/>
                    <a:gd name="connsiteY5" fmla="*/ 184785 h 184784"/>
                    <a:gd name="connsiteX6" fmla="*/ 0 w 23622"/>
                    <a:gd name="connsiteY6" fmla="*/ 184785 h 184784"/>
                    <a:gd name="connsiteX7" fmla="*/ 0 w 23622"/>
                    <a:gd name="connsiteY7" fmla="*/ 51054 h 184784"/>
                    <a:gd name="connsiteX8" fmla="*/ 23622 w 23622"/>
                    <a:gd name="connsiteY8" fmla="*/ 51054 h 184784"/>
                    <a:gd name="connsiteX9" fmla="*/ 23622 w 23622"/>
                    <a:gd name="connsiteY9" fmla="*/ 184785 h 18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622" h="184784">
                      <a:moveTo>
                        <a:pt x="23622" y="25813"/>
                      </a:moveTo>
                      <a:lnTo>
                        <a:pt x="0" y="25813"/>
                      </a:lnTo>
                      <a:lnTo>
                        <a:pt x="0" y="0"/>
                      </a:lnTo>
                      <a:lnTo>
                        <a:pt x="23622" y="0"/>
                      </a:lnTo>
                      <a:lnTo>
                        <a:pt x="23622" y="25813"/>
                      </a:lnTo>
                      <a:close/>
                      <a:moveTo>
                        <a:pt x="23622" y="184785"/>
                      </a:moveTo>
                      <a:lnTo>
                        <a:pt x="0" y="184785"/>
                      </a:lnTo>
                      <a:lnTo>
                        <a:pt x="0" y="51054"/>
                      </a:lnTo>
                      <a:lnTo>
                        <a:pt x="23622" y="51054"/>
                      </a:lnTo>
                      <a:lnTo>
                        <a:pt x="23622" y="1847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F9AF8DBE-5C33-3E42-93AF-52D7C2642F78}"/>
                    </a:ext>
                  </a:extLst>
                </p:cNvPr>
                <p:cNvSpPr/>
                <p:nvPr/>
              </p:nvSpPr>
              <p:spPr>
                <a:xfrm>
                  <a:off x="1531791" y="6439281"/>
                  <a:ext cx="117157" cy="191452"/>
                </a:xfrm>
                <a:custGeom>
                  <a:avLst/>
                  <a:gdLst>
                    <a:gd name="connsiteX0" fmla="*/ 117158 w 117157"/>
                    <a:gd name="connsiteY0" fmla="*/ 126682 h 191452"/>
                    <a:gd name="connsiteX1" fmla="*/ 58865 w 117157"/>
                    <a:gd name="connsiteY1" fmla="*/ 191452 h 191452"/>
                    <a:gd name="connsiteX2" fmla="*/ 36195 w 117157"/>
                    <a:gd name="connsiteY2" fmla="*/ 188690 h 191452"/>
                    <a:gd name="connsiteX3" fmla="*/ 19050 w 117157"/>
                    <a:gd name="connsiteY3" fmla="*/ 180594 h 191452"/>
                    <a:gd name="connsiteX4" fmla="*/ 8192 w 117157"/>
                    <a:gd name="connsiteY4" fmla="*/ 167735 h 191452"/>
                    <a:gd name="connsiteX5" fmla="*/ 4381 w 117157"/>
                    <a:gd name="connsiteY5" fmla="*/ 150590 h 191452"/>
                    <a:gd name="connsiteX6" fmla="*/ 29146 w 117157"/>
                    <a:gd name="connsiteY6" fmla="*/ 150590 h 191452"/>
                    <a:gd name="connsiteX7" fmla="*/ 58198 w 117157"/>
                    <a:gd name="connsiteY7" fmla="*/ 172688 h 191452"/>
                    <a:gd name="connsiteX8" fmla="*/ 73247 w 117157"/>
                    <a:gd name="connsiteY8" fmla="*/ 170593 h 191452"/>
                    <a:gd name="connsiteX9" fmla="*/ 84296 w 117157"/>
                    <a:gd name="connsiteY9" fmla="*/ 163449 h 191452"/>
                    <a:gd name="connsiteX10" fmla="*/ 91154 w 117157"/>
                    <a:gd name="connsiteY10" fmla="*/ 149638 h 191452"/>
                    <a:gd name="connsiteX11" fmla="*/ 93440 w 117157"/>
                    <a:gd name="connsiteY11" fmla="*/ 127540 h 191452"/>
                    <a:gd name="connsiteX12" fmla="*/ 93440 w 117157"/>
                    <a:gd name="connsiteY12" fmla="*/ 121158 h 191452"/>
                    <a:gd name="connsiteX13" fmla="*/ 55150 w 117157"/>
                    <a:gd name="connsiteY13" fmla="*/ 140303 h 191452"/>
                    <a:gd name="connsiteX14" fmla="*/ 31433 w 117157"/>
                    <a:gd name="connsiteY14" fmla="*/ 135350 h 191452"/>
                    <a:gd name="connsiteX15" fmla="*/ 14192 w 117157"/>
                    <a:gd name="connsiteY15" fmla="*/ 121348 h 191452"/>
                    <a:gd name="connsiteX16" fmla="*/ 3619 w 117157"/>
                    <a:gd name="connsiteY16" fmla="*/ 99536 h 191452"/>
                    <a:gd name="connsiteX17" fmla="*/ 0 w 117157"/>
                    <a:gd name="connsiteY17" fmla="*/ 71152 h 191452"/>
                    <a:gd name="connsiteX18" fmla="*/ 4381 w 117157"/>
                    <a:gd name="connsiteY18" fmla="*/ 41434 h 191452"/>
                    <a:gd name="connsiteX19" fmla="*/ 16288 w 117157"/>
                    <a:gd name="connsiteY19" fmla="*/ 19050 h 191452"/>
                    <a:gd name="connsiteX20" fmla="*/ 34195 w 117157"/>
                    <a:gd name="connsiteY20" fmla="*/ 4953 h 191452"/>
                    <a:gd name="connsiteX21" fmla="*/ 56483 w 117157"/>
                    <a:gd name="connsiteY21" fmla="*/ 0 h 191452"/>
                    <a:gd name="connsiteX22" fmla="*/ 93345 w 117157"/>
                    <a:gd name="connsiteY22" fmla="*/ 13525 h 191452"/>
                    <a:gd name="connsiteX23" fmla="*/ 93345 w 117157"/>
                    <a:gd name="connsiteY23" fmla="*/ 3239 h 191452"/>
                    <a:gd name="connsiteX24" fmla="*/ 117158 w 117157"/>
                    <a:gd name="connsiteY24" fmla="*/ 3239 h 191452"/>
                    <a:gd name="connsiteX25" fmla="*/ 117158 w 117157"/>
                    <a:gd name="connsiteY25" fmla="*/ 126587 h 191452"/>
                    <a:gd name="connsiteX26" fmla="*/ 93345 w 117157"/>
                    <a:gd name="connsiteY26" fmla="*/ 98393 h 191452"/>
                    <a:gd name="connsiteX27" fmla="*/ 93345 w 117157"/>
                    <a:gd name="connsiteY27" fmla="*/ 35052 h 191452"/>
                    <a:gd name="connsiteX28" fmla="*/ 58007 w 117157"/>
                    <a:gd name="connsiteY28" fmla="*/ 18764 h 191452"/>
                    <a:gd name="connsiteX29" fmla="*/ 44196 w 117157"/>
                    <a:gd name="connsiteY29" fmla="*/ 22003 h 191452"/>
                    <a:gd name="connsiteX30" fmla="*/ 33719 w 117157"/>
                    <a:gd name="connsiteY30" fmla="*/ 31814 h 191452"/>
                    <a:gd name="connsiteX31" fmla="*/ 26956 w 117157"/>
                    <a:gd name="connsiteY31" fmla="*/ 48196 h 191452"/>
                    <a:gd name="connsiteX32" fmla="*/ 24575 w 117157"/>
                    <a:gd name="connsiteY32" fmla="*/ 71152 h 191452"/>
                    <a:gd name="connsiteX33" fmla="*/ 33147 w 117157"/>
                    <a:gd name="connsiteY33" fmla="*/ 108680 h 191452"/>
                    <a:gd name="connsiteX34" fmla="*/ 57055 w 117157"/>
                    <a:gd name="connsiteY34" fmla="*/ 121444 h 191452"/>
                    <a:gd name="connsiteX35" fmla="*/ 76010 w 117157"/>
                    <a:gd name="connsiteY35" fmla="*/ 115729 h 191452"/>
                    <a:gd name="connsiteX36" fmla="*/ 93345 w 117157"/>
                    <a:gd name="connsiteY36" fmla="*/ 98298 h 191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7157" h="191452">
                      <a:moveTo>
                        <a:pt x="117158" y="126682"/>
                      </a:moveTo>
                      <a:cubicBezTo>
                        <a:pt x="117158" y="169831"/>
                        <a:pt x="97727" y="191452"/>
                        <a:pt x="58865" y="191452"/>
                      </a:cubicBezTo>
                      <a:cubicBezTo>
                        <a:pt x="50483" y="191452"/>
                        <a:pt x="42958" y="190500"/>
                        <a:pt x="36195" y="188690"/>
                      </a:cubicBezTo>
                      <a:cubicBezTo>
                        <a:pt x="29432" y="186785"/>
                        <a:pt x="23717" y="184118"/>
                        <a:pt x="19050" y="180594"/>
                      </a:cubicBezTo>
                      <a:cubicBezTo>
                        <a:pt x="14383" y="177070"/>
                        <a:pt x="10763" y="172784"/>
                        <a:pt x="8192" y="167735"/>
                      </a:cubicBezTo>
                      <a:cubicBezTo>
                        <a:pt x="5620" y="162687"/>
                        <a:pt x="4381" y="156972"/>
                        <a:pt x="4381" y="150590"/>
                      </a:cubicBezTo>
                      <a:lnTo>
                        <a:pt x="29146" y="150590"/>
                      </a:lnTo>
                      <a:cubicBezTo>
                        <a:pt x="29146" y="165354"/>
                        <a:pt x="38862" y="172688"/>
                        <a:pt x="58198" y="172688"/>
                      </a:cubicBezTo>
                      <a:cubicBezTo>
                        <a:pt x="63817" y="172688"/>
                        <a:pt x="68866" y="172021"/>
                        <a:pt x="73247" y="170593"/>
                      </a:cubicBezTo>
                      <a:cubicBezTo>
                        <a:pt x="77629" y="169259"/>
                        <a:pt x="81344" y="166878"/>
                        <a:pt x="84296" y="163449"/>
                      </a:cubicBezTo>
                      <a:cubicBezTo>
                        <a:pt x="87344" y="160020"/>
                        <a:pt x="89535" y="155448"/>
                        <a:pt x="91154" y="149638"/>
                      </a:cubicBezTo>
                      <a:cubicBezTo>
                        <a:pt x="92678" y="143827"/>
                        <a:pt x="93440" y="136493"/>
                        <a:pt x="93440" y="127540"/>
                      </a:cubicBezTo>
                      <a:lnTo>
                        <a:pt x="93440" y="121158"/>
                      </a:lnTo>
                      <a:cubicBezTo>
                        <a:pt x="82487" y="133921"/>
                        <a:pt x="69723" y="140303"/>
                        <a:pt x="55150" y="140303"/>
                      </a:cubicBezTo>
                      <a:cubicBezTo>
                        <a:pt x="46196" y="140303"/>
                        <a:pt x="38290" y="138684"/>
                        <a:pt x="31433" y="135350"/>
                      </a:cubicBezTo>
                      <a:cubicBezTo>
                        <a:pt x="24575" y="132112"/>
                        <a:pt x="18764" y="127444"/>
                        <a:pt x="14192" y="121348"/>
                      </a:cubicBezTo>
                      <a:cubicBezTo>
                        <a:pt x="9525" y="115252"/>
                        <a:pt x="6001" y="108014"/>
                        <a:pt x="3619" y="99536"/>
                      </a:cubicBezTo>
                      <a:cubicBezTo>
                        <a:pt x="1238" y="91059"/>
                        <a:pt x="0" y="81534"/>
                        <a:pt x="0" y="71152"/>
                      </a:cubicBezTo>
                      <a:cubicBezTo>
                        <a:pt x="0" y="60103"/>
                        <a:pt x="1429" y="50197"/>
                        <a:pt x="4381" y="41434"/>
                      </a:cubicBezTo>
                      <a:cubicBezTo>
                        <a:pt x="7334" y="32671"/>
                        <a:pt x="11240" y="25146"/>
                        <a:pt x="16288" y="19050"/>
                      </a:cubicBezTo>
                      <a:cubicBezTo>
                        <a:pt x="21336" y="12859"/>
                        <a:pt x="27337" y="8192"/>
                        <a:pt x="34195" y="4953"/>
                      </a:cubicBezTo>
                      <a:cubicBezTo>
                        <a:pt x="41053" y="1715"/>
                        <a:pt x="48482" y="0"/>
                        <a:pt x="56483" y="0"/>
                      </a:cubicBezTo>
                      <a:cubicBezTo>
                        <a:pt x="70771" y="0"/>
                        <a:pt x="83058" y="4477"/>
                        <a:pt x="93345" y="13525"/>
                      </a:cubicBezTo>
                      <a:lnTo>
                        <a:pt x="93345" y="3239"/>
                      </a:lnTo>
                      <a:lnTo>
                        <a:pt x="117158" y="3239"/>
                      </a:lnTo>
                      <a:lnTo>
                        <a:pt x="117158" y="126587"/>
                      </a:lnTo>
                      <a:close/>
                      <a:moveTo>
                        <a:pt x="93345" y="98393"/>
                      </a:moveTo>
                      <a:lnTo>
                        <a:pt x="93345" y="35052"/>
                      </a:lnTo>
                      <a:cubicBezTo>
                        <a:pt x="82677" y="24194"/>
                        <a:pt x="70866" y="18764"/>
                        <a:pt x="58007" y="18764"/>
                      </a:cubicBezTo>
                      <a:cubicBezTo>
                        <a:pt x="52864" y="18764"/>
                        <a:pt x="48292" y="19812"/>
                        <a:pt x="44196" y="22003"/>
                      </a:cubicBezTo>
                      <a:cubicBezTo>
                        <a:pt x="40100" y="24194"/>
                        <a:pt x="36576" y="27432"/>
                        <a:pt x="33719" y="31814"/>
                      </a:cubicBezTo>
                      <a:cubicBezTo>
                        <a:pt x="30766" y="36195"/>
                        <a:pt x="28575" y="41624"/>
                        <a:pt x="26956" y="48196"/>
                      </a:cubicBezTo>
                      <a:cubicBezTo>
                        <a:pt x="25337" y="54769"/>
                        <a:pt x="24575" y="62389"/>
                        <a:pt x="24575" y="71152"/>
                      </a:cubicBezTo>
                      <a:cubicBezTo>
                        <a:pt x="24575" y="87630"/>
                        <a:pt x="27432" y="100108"/>
                        <a:pt x="33147" y="108680"/>
                      </a:cubicBezTo>
                      <a:cubicBezTo>
                        <a:pt x="38862" y="117157"/>
                        <a:pt x="46863" y="121444"/>
                        <a:pt x="57055" y="121444"/>
                      </a:cubicBezTo>
                      <a:cubicBezTo>
                        <a:pt x="63627" y="121444"/>
                        <a:pt x="69914" y="119539"/>
                        <a:pt x="76010" y="115729"/>
                      </a:cubicBezTo>
                      <a:cubicBezTo>
                        <a:pt x="82106" y="111919"/>
                        <a:pt x="87916" y="106108"/>
                        <a:pt x="93345" y="982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65895479-21AC-5744-8E0B-80DFEF1EB400}"/>
                    </a:ext>
                  </a:extLst>
                </p:cNvPr>
                <p:cNvSpPr/>
                <p:nvPr/>
              </p:nvSpPr>
              <p:spPr>
                <a:xfrm>
                  <a:off x="1677238" y="6391560"/>
                  <a:ext cx="108966" cy="184880"/>
                </a:xfrm>
                <a:custGeom>
                  <a:avLst/>
                  <a:gdLst>
                    <a:gd name="connsiteX0" fmla="*/ 23527 w 108966"/>
                    <a:gd name="connsiteY0" fmla="*/ 68008 h 184880"/>
                    <a:gd name="connsiteX1" fmla="*/ 42482 w 108966"/>
                    <a:gd name="connsiteY1" fmla="*/ 52768 h 184880"/>
                    <a:gd name="connsiteX2" fmla="*/ 63437 w 108966"/>
                    <a:gd name="connsiteY2" fmla="*/ 47815 h 184880"/>
                    <a:gd name="connsiteX3" fmla="*/ 108966 w 108966"/>
                    <a:gd name="connsiteY3" fmla="*/ 97250 h 184880"/>
                    <a:gd name="connsiteX4" fmla="*/ 108966 w 108966"/>
                    <a:gd name="connsiteY4" fmla="*/ 184785 h 184880"/>
                    <a:gd name="connsiteX5" fmla="*/ 84963 w 108966"/>
                    <a:gd name="connsiteY5" fmla="*/ 184785 h 184880"/>
                    <a:gd name="connsiteX6" fmla="*/ 84963 w 108966"/>
                    <a:gd name="connsiteY6" fmla="*/ 98488 h 184880"/>
                    <a:gd name="connsiteX7" fmla="*/ 79153 w 108966"/>
                    <a:gd name="connsiteY7" fmla="*/ 74771 h 184880"/>
                    <a:gd name="connsiteX8" fmla="*/ 60198 w 108966"/>
                    <a:gd name="connsiteY8" fmla="*/ 67628 h 184880"/>
                    <a:gd name="connsiteX9" fmla="*/ 23622 w 108966"/>
                    <a:gd name="connsiteY9" fmla="*/ 88963 h 184880"/>
                    <a:gd name="connsiteX10" fmla="*/ 23622 w 108966"/>
                    <a:gd name="connsiteY10" fmla="*/ 184880 h 184880"/>
                    <a:gd name="connsiteX11" fmla="*/ 0 w 108966"/>
                    <a:gd name="connsiteY11" fmla="*/ 184880 h 184880"/>
                    <a:gd name="connsiteX12" fmla="*/ 0 w 108966"/>
                    <a:gd name="connsiteY12" fmla="*/ 0 h 184880"/>
                    <a:gd name="connsiteX13" fmla="*/ 23622 w 108966"/>
                    <a:gd name="connsiteY13" fmla="*/ 0 h 184880"/>
                    <a:gd name="connsiteX14" fmla="*/ 23622 w 108966"/>
                    <a:gd name="connsiteY14" fmla="*/ 68008 h 184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966" h="184880">
                      <a:moveTo>
                        <a:pt x="23527" y="68008"/>
                      </a:moveTo>
                      <a:cubicBezTo>
                        <a:pt x="29432" y="61151"/>
                        <a:pt x="35719" y="56102"/>
                        <a:pt x="42482" y="52768"/>
                      </a:cubicBezTo>
                      <a:cubicBezTo>
                        <a:pt x="49149" y="49435"/>
                        <a:pt x="56198" y="47815"/>
                        <a:pt x="63437" y="47815"/>
                      </a:cubicBezTo>
                      <a:cubicBezTo>
                        <a:pt x="93726" y="47815"/>
                        <a:pt x="108966" y="64294"/>
                        <a:pt x="108966" y="97250"/>
                      </a:cubicBezTo>
                      <a:lnTo>
                        <a:pt x="108966" y="184785"/>
                      </a:lnTo>
                      <a:lnTo>
                        <a:pt x="84963" y="184785"/>
                      </a:lnTo>
                      <a:lnTo>
                        <a:pt x="84963" y="98488"/>
                      </a:lnTo>
                      <a:cubicBezTo>
                        <a:pt x="84963" y="87439"/>
                        <a:pt x="83058" y="79534"/>
                        <a:pt x="79153" y="74771"/>
                      </a:cubicBezTo>
                      <a:cubicBezTo>
                        <a:pt x="75248" y="70009"/>
                        <a:pt x="68961" y="67628"/>
                        <a:pt x="60198" y="67628"/>
                      </a:cubicBezTo>
                      <a:cubicBezTo>
                        <a:pt x="48101" y="67628"/>
                        <a:pt x="35909" y="74771"/>
                        <a:pt x="23622" y="88963"/>
                      </a:cubicBezTo>
                      <a:lnTo>
                        <a:pt x="23622" y="184880"/>
                      </a:lnTo>
                      <a:lnTo>
                        <a:pt x="0" y="184880"/>
                      </a:lnTo>
                      <a:lnTo>
                        <a:pt x="0" y="0"/>
                      </a:lnTo>
                      <a:lnTo>
                        <a:pt x="23622" y="0"/>
                      </a:lnTo>
                      <a:lnTo>
                        <a:pt x="23622" y="680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CF5767AE-59F1-9343-B0B8-BB83D4FB5220}"/>
                    </a:ext>
                  </a:extLst>
                </p:cNvPr>
                <p:cNvSpPr/>
                <p:nvPr/>
              </p:nvSpPr>
              <p:spPr>
                <a:xfrm>
                  <a:off x="1799444" y="6409277"/>
                  <a:ext cx="65055" cy="169068"/>
                </a:xfrm>
                <a:custGeom>
                  <a:avLst/>
                  <a:gdLst>
                    <a:gd name="connsiteX0" fmla="*/ 65056 w 65055"/>
                    <a:gd name="connsiteY0" fmla="*/ 167259 h 169068"/>
                    <a:gd name="connsiteX1" fmla="*/ 48006 w 65055"/>
                    <a:gd name="connsiteY1" fmla="*/ 169069 h 169068"/>
                    <a:gd name="connsiteX2" fmla="*/ 31147 w 65055"/>
                    <a:gd name="connsiteY2" fmla="*/ 166497 h 169068"/>
                    <a:gd name="connsiteX3" fmla="*/ 21622 w 65055"/>
                    <a:gd name="connsiteY3" fmla="*/ 158782 h 169068"/>
                    <a:gd name="connsiteX4" fmla="*/ 17431 w 65055"/>
                    <a:gd name="connsiteY4" fmla="*/ 145923 h 169068"/>
                    <a:gd name="connsiteX5" fmla="*/ 16478 w 65055"/>
                    <a:gd name="connsiteY5" fmla="*/ 127921 h 169068"/>
                    <a:gd name="connsiteX6" fmla="*/ 16478 w 65055"/>
                    <a:gd name="connsiteY6" fmla="*/ 51816 h 169068"/>
                    <a:gd name="connsiteX7" fmla="*/ 0 w 65055"/>
                    <a:gd name="connsiteY7" fmla="*/ 51816 h 169068"/>
                    <a:gd name="connsiteX8" fmla="*/ 0 w 65055"/>
                    <a:gd name="connsiteY8" fmla="*/ 33338 h 169068"/>
                    <a:gd name="connsiteX9" fmla="*/ 16478 w 65055"/>
                    <a:gd name="connsiteY9" fmla="*/ 33338 h 169068"/>
                    <a:gd name="connsiteX10" fmla="*/ 16478 w 65055"/>
                    <a:gd name="connsiteY10" fmla="*/ 0 h 169068"/>
                    <a:gd name="connsiteX11" fmla="*/ 40291 w 65055"/>
                    <a:gd name="connsiteY11" fmla="*/ 0 h 169068"/>
                    <a:gd name="connsiteX12" fmla="*/ 40291 w 65055"/>
                    <a:gd name="connsiteY12" fmla="*/ 33338 h 169068"/>
                    <a:gd name="connsiteX13" fmla="*/ 62103 w 65055"/>
                    <a:gd name="connsiteY13" fmla="*/ 33338 h 169068"/>
                    <a:gd name="connsiteX14" fmla="*/ 62103 w 65055"/>
                    <a:gd name="connsiteY14" fmla="*/ 51816 h 169068"/>
                    <a:gd name="connsiteX15" fmla="*/ 40291 w 65055"/>
                    <a:gd name="connsiteY15" fmla="*/ 51816 h 169068"/>
                    <a:gd name="connsiteX16" fmla="*/ 40291 w 65055"/>
                    <a:gd name="connsiteY16" fmla="*/ 128969 h 169068"/>
                    <a:gd name="connsiteX17" fmla="*/ 41148 w 65055"/>
                    <a:gd name="connsiteY17" fmla="*/ 140208 h 169068"/>
                    <a:gd name="connsiteX18" fmla="*/ 43720 w 65055"/>
                    <a:gd name="connsiteY18" fmla="*/ 146590 h 169068"/>
                    <a:gd name="connsiteX19" fmla="*/ 47816 w 65055"/>
                    <a:gd name="connsiteY19" fmla="*/ 149543 h 169068"/>
                    <a:gd name="connsiteX20" fmla="*/ 53245 w 65055"/>
                    <a:gd name="connsiteY20" fmla="*/ 150209 h 169068"/>
                    <a:gd name="connsiteX21" fmla="*/ 59341 w 65055"/>
                    <a:gd name="connsiteY21" fmla="*/ 149924 h 169068"/>
                    <a:gd name="connsiteX22" fmla="*/ 65056 w 65055"/>
                    <a:gd name="connsiteY22" fmla="*/ 149257 h 169068"/>
                    <a:gd name="connsiteX23" fmla="*/ 65056 w 65055"/>
                    <a:gd name="connsiteY23" fmla="*/ 167164 h 169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5055" h="169068">
                      <a:moveTo>
                        <a:pt x="65056" y="167259"/>
                      </a:moveTo>
                      <a:cubicBezTo>
                        <a:pt x="60008" y="168402"/>
                        <a:pt x="54388" y="169069"/>
                        <a:pt x="48006" y="169069"/>
                      </a:cubicBezTo>
                      <a:cubicBezTo>
                        <a:pt x="40862" y="169069"/>
                        <a:pt x="35243" y="168212"/>
                        <a:pt x="31147" y="166497"/>
                      </a:cubicBezTo>
                      <a:cubicBezTo>
                        <a:pt x="26956" y="164783"/>
                        <a:pt x="23813" y="162211"/>
                        <a:pt x="21622" y="158782"/>
                      </a:cubicBezTo>
                      <a:cubicBezTo>
                        <a:pt x="19431" y="155353"/>
                        <a:pt x="18002" y="151067"/>
                        <a:pt x="17431" y="145923"/>
                      </a:cubicBezTo>
                      <a:cubicBezTo>
                        <a:pt x="16764" y="140779"/>
                        <a:pt x="16478" y="134779"/>
                        <a:pt x="16478" y="127921"/>
                      </a:cubicBezTo>
                      <a:lnTo>
                        <a:pt x="16478" y="51816"/>
                      </a:lnTo>
                      <a:lnTo>
                        <a:pt x="0" y="51816"/>
                      </a:lnTo>
                      <a:lnTo>
                        <a:pt x="0" y="33338"/>
                      </a:lnTo>
                      <a:lnTo>
                        <a:pt x="16478" y="33338"/>
                      </a:lnTo>
                      <a:lnTo>
                        <a:pt x="16478" y="0"/>
                      </a:lnTo>
                      <a:lnTo>
                        <a:pt x="40291" y="0"/>
                      </a:lnTo>
                      <a:lnTo>
                        <a:pt x="40291" y="33338"/>
                      </a:lnTo>
                      <a:lnTo>
                        <a:pt x="62103" y="33338"/>
                      </a:lnTo>
                      <a:lnTo>
                        <a:pt x="62103" y="51816"/>
                      </a:lnTo>
                      <a:lnTo>
                        <a:pt x="40291" y="51816"/>
                      </a:lnTo>
                      <a:lnTo>
                        <a:pt x="40291" y="128969"/>
                      </a:lnTo>
                      <a:cubicBezTo>
                        <a:pt x="40291" y="133731"/>
                        <a:pt x="40577" y="137446"/>
                        <a:pt x="41148" y="140208"/>
                      </a:cubicBezTo>
                      <a:cubicBezTo>
                        <a:pt x="41720" y="142970"/>
                        <a:pt x="42577" y="145161"/>
                        <a:pt x="43720" y="146590"/>
                      </a:cubicBezTo>
                      <a:cubicBezTo>
                        <a:pt x="44863" y="148114"/>
                        <a:pt x="46196" y="149066"/>
                        <a:pt x="47816" y="149543"/>
                      </a:cubicBezTo>
                      <a:cubicBezTo>
                        <a:pt x="49435" y="150019"/>
                        <a:pt x="51245" y="150209"/>
                        <a:pt x="53245" y="150209"/>
                      </a:cubicBezTo>
                      <a:cubicBezTo>
                        <a:pt x="55245" y="150209"/>
                        <a:pt x="57341" y="150209"/>
                        <a:pt x="59341" y="149924"/>
                      </a:cubicBezTo>
                      <a:cubicBezTo>
                        <a:pt x="61341" y="149733"/>
                        <a:pt x="63246" y="149543"/>
                        <a:pt x="65056" y="149257"/>
                      </a:cubicBezTo>
                      <a:lnTo>
                        <a:pt x="65056" y="167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</p:grp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1C43C8AF-01E0-5745-B1F3-73D6047BED68}"/>
                  </a:ext>
                </a:extLst>
              </p:cNvPr>
              <p:cNvSpPr/>
              <p:nvPr/>
            </p:nvSpPr>
            <p:spPr>
              <a:xfrm>
                <a:off x="987170" y="6258419"/>
                <a:ext cx="61875" cy="61875"/>
              </a:xfrm>
              <a:custGeom>
                <a:avLst/>
                <a:gdLst>
                  <a:gd name="connsiteX0" fmla="*/ 61132 w 61875"/>
                  <a:gd name="connsiteY0" fmla="*/ 37605 h 61875"/>
                  <a:gd name="connsiteX1" fmla="*/ 24270 w 61875"/>
                  <a:gd name="connsiteY1" fmla="*/ 61132 h 61875"/>
                  <a:gd name="connsiteX2" fmla="*/ 743 w 61875"/>
                  <a:gd name="connsiteY2" fmla="*/ 24270 h 61875"/>
                  <a:gd name="connsiteX3" fmla="*/ 37605 w 61875"/>
                  <a:gd name="connsiteY3" fmla="*/ 743 h 61875"/>
                  <a:gd name="connsiteX4" fmla="*/ 61132 w 61875"/>
                  <a:gd name="connsiteY4" fmla="*/ 37605 h 6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75" h="61875">
                    <a:moveTo>
                      <a:pt x="61132" y="37605"/>
                    </a:moveTo>
                    <a:cubicBezTo>
                      <a:pt x="57417" y="54274"/>
                      <a:pt x="40939" y="64847"/>
                      <a:pt x="24270" y="61132"/>
                    </a:cubicBezTo>
                    <a:cubicBezTo>
                      <a:pt x="7601" y="57417"/>
                      <a:pt x="-2971" y="40939"/>
                      <a:pt x="743" y="24270"/>
                    </a:cubicBezTo>
                    <a:cubicBezTo>
                      <a:pt x="4458" y="7601"/>
                      <a:pt x="20936" y="-2971"/>
                      <a:pt x="37605" y="743"/>
                    </a:cubicBezTo>
                    <a:cubicBezTo>
                      <a:pt x="54274" y="4458"/>
                      <a:pt x="64847" y="20936"/>
                      <a:pt x="61132" y="376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F40E3C32-C5E1-F542-958A-8B102C362C8D}"/>
                  </a:ext>
                </a:extLst>
              </p:cNvPr>
              <p:cNvSpPr/>
              <p:nvPr/>
            </p:nvSpPr>
            <p:spPr>
              <a:xfrm>
                <a:off x="1021627" y="6188382"/>
                <a:ext cx="30937" cy="30876"/>
              </a:xfrm>
              <a:custGeom>
                <a:avLst/>
                <a:gdLst>
                  <a:gd name="connsiteX0" fmla="*/ 30485 w 30937"/>
                  <a:gd name="connsiteY0" fmla="*/ 18774 h 30876"/>
                  <a:gd name="connsiteX1" fmla="*/ 12102 w 30937"/>
                  <a:gd name="connsiteY1" fmla="*/ 30490 h 30876"/>
                  <a:gd name="connsiteX2" fmla="*/ 386 w 30937"/>
                  <a:gd name="connsiteY2" fmla="*/ 12107 h 30876"/>
                  <a:gd name="connsiteX3" fmla="*/ 18770 w 30937"/>
                  <a:gd name="connsiteY3" fmla="*/ 391 h 30876"/>
                  <a:gd name="connsiteX4" fmla="*/ 30581 w 30937"/>
                  <a:gd name="connsiteY4" fmla="*/ 18774 h 3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37" h="30876">
                    <a:moveTo>
                      <a:pt x="30485" y="18774"/>
                    </a:moveTo>
                    <a:cubicBezTo>
                      <a:pt x="28676" y="27061"/>
                      <a:pt x="20389" y="32395"/>
                      <a:pt x="12102" y="30490"/>
                    </a:cubicBezTo>
                    <a:cubicBezTo>
                      <a:pt x="3815" y="28680"/>
                      <a:pt x="-1519" y="20394"/>
                      <a:pt x="386" y="12107"/>
                    </a:cubicBezTo>
                    <a:cubicBezTo>
                      <a:pt x="2196" y="3725"/>
                      <a:pt x="10483" y="-1514"/>
                      <a:pt x="18770" y="391"/>
                    </a:cubicBezTo>
                    <a:cubicBezTo>
                      <a:pt x="27152" y="2201"/>
                      <a:pt x="32390" y="10488"/>
                      <a:pt x="30581" y="1877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5480C89-EF81-D74D-BA6D-986E723F701F}"/>
                  </a:ext>
                </a:extLst>
              </p:cNvPr>
              <p:cNvSpPr/>
              <p:nvPr/>
            </p:nvSpPr>
            <p:spPr>
              <a:xfrm>
                <a:off x="1040957" y="6133994"/>
                <a:ext cx="18690" cy="18723"/>
              </a:xfrm>
              <a:custGeom>
                <a:avLst/>
                <a:gdLst>
                  <a:gd name="connsiteX0" fmla="*/ 18489 w 18690"/>
                  <a:gd name="connsiteY0" fmla="*/ 11441 h 18723"/>
                  <a:gd name="connsiteX1" fmla="*/ 7345 w 18690"/>
                  <a:gd name="connsiteY1" fmla="*/ 18489 h 18723"/>
                  <a:gd name="connsiteX2" fmla="*/ 201 w 18690"/>
                  <a:gd name="connsiteY2" fmla="*/ 7345 h 18723"/>
                  <a:gd name="connsiteX3" fmla="*/ 11345 w 18690"/>
                  <a:gd name="connsiteY3" fmla="*/ 201 h 18723"/>
                  <a:gd name="connsiteX4" fmla="*/ 18489 w 18690"/>
                  <a:gd name="connsiteY4" fmla="*/ 11345 h 1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0" h="18723">
                    <a:moveTo>
                      <a:pt x="18489" y="11441"/>
                    </a:moveTo>
                    <a:cubicBezTo>
                      <a:pt x="17346" y="16489"/>
                      <a:pt x="12393" y="19632"/>
                      <a:pt x="7345" y="18489"/>
                    </a:cubicBezTo>
                    <a:cubicBezTo>
                      <a:pt x="2297" y="17346"/>
                      <a:pt x="-847" y="12393"/>
                      <a:pt x="201" y="7345"/>
                    </a:cubicBezTo>
                    <a:cubicBezTo>
                      <a:pt x="1344" y="2297"/>
                      <a:pt x="6297" y="-847"/>
                      <a:pt x="11345" y="201"/>
                    </a:cubicBezTo>
                    <a:cubicBezTo>
                      <a:pt x="16394" y="1344"/>
                      <a:pt x="19537" y="6297"/>
                      <a:pt x="18489" y="113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9D9ACDE-E763-7041-A3B7-14E9B83D99FF}"/>
                  </a:ext>
                </a:extLst>
              </p:cNvPr>
              <p:cNvSpPr/>
              <p:nvPr/>
            </p:nvSpPr>
            <p:spPr>
              <a:xfrm>
                <a:off x="845915" y="6348526"/>
                <a:ext cx="61875" cy="61875"/>
              </a:xfrm>
              <a:custGeom>
                <a:avLst/>
                <a:gdLst>
                  <a:gd name="connsiteX0" fmla="*/ 37605 w 61875"/>
                  <a:gd name="connsiteY0" fmla="*/ 743 h 61875"/>
                  <a:gd name="connsiteX1" fmla="*/ 61132 w 61875"/>
                  <a:gd name="connsiteY1" fmla="*/ 37605 h 61875"/>
                  <a:gd name="connsiteX2" fmla="*/ 24270 w 61875"/>
                  <a:gd name="connsiteY2" fmla="*/ 61132 h 61875"/>
                  <a:gd name="connsiteX3" fmla="*/ 743 w 61875"/>
                  <a:gd name="connsiteY3" fmla="*/ 24270 h 61875"/>
                  <a:gd name="connsiteX4" fmla="*/ 37605 w 61875"/>
                  <a:gd name="connsiteY4" fmla="*/ 743 h 6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75" h="61875">
                    <a:moveTo>
                      <a:pt x="37605" y="743"/>
                    </a:moveTo>
                    <a:cubicBezTo>
                      <a:pt x="54274" y="4458"/>
                      <a:pt x="64847" y="20936"/>
                      <a:pt x="61132" y="37605"/>
                    </a:cubicBezTo>
                    <a:cubicBezTo>
                      <a:pt x="57417" y="54274"/>
                      <a:pt x="40939" y="64847"/>
                      <a:pt x="24270" y="61132"/>
                    </a:cubicBezTo>
                    <a:cubicBezTo>
                      <a:pt x="7601" y="57417"/>
                      <a:pt x="-2971" y="40939"/>
                      <a:pt x="743" y="24270"/>
                    </a:cubicBezTo>
                    <a:cubicBezTo>
                      <a:pt x="4458" y="7601"/>
                      <a:pt x="20936" y="-2971"/>
                      <a:pt x="37605" y="7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4CF9D6E-7C80-A04E-83FC-AF8529C1A495}"/>
                  </a:ext>
                </a:extLst>
              </p:cNvPr>
              <p:cNvSpPr/>
              <p:nvPr/>
            </p:nvSpPr>
            <p:spPr>
              <a:xfrm>
                <a:off x="775877" y="6345168"/>
                <a:ext cx="30876" cy="30871"/>
              </a:xfrm>
              <a:custGeom>
                <a:avLst/>
                <a:gdLst>
                  <a:gd name="connsiteX0" fmla="*/ 18774 w 30876"/>
                  <a:gd name="connsiteY0" fmla="*/ 386 h 30871"/>
                  <a:gd name="connsiteX1" fmla="*/ 30490 w 30876"/>
                  <a:gd name="connsiteY1" fmla="*/ 18770 h 30871"/>
                  <a:gd name="connsiteX2" fmla="*/ 12107 w 30876"/>
                  <a:gd name="connsiteY2" fmla="*/ 30485 h 30871"/>
                  <a:gd name="connsiteX3" fmla="*/ 391 w 30876"/>
                  <a:gd name="connsiteY3" fmla="*/ 12102 h 30871"/>
                  <a:gd name="connsiteX4" fmla="*/ 18774 w 30876"/>
                  <a:gd name="connsiteY4" fmla="*/ 386 h 3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6" h="30871">
                    <a:moveTo>
                      <a:pt x="18774" y="386"/>
                    </a:moveTo>
                    <a:cubicBezTo>
                      <a:pt x="27061" y="2196"/>
                      <a:pt x="32395" y="10483"/>
                      <a:pt x="30490" y="18770"/>
                    </a:cubicBezTo>
                    <a:cubicBezTo>
                      <a:pt x="28680" y="27056"/>
                      <a:pt x="20394" y="32390"/>
                      <a:pt x="12107" y="30485"/>
                    </a:cubicBezTo>
                    <a:cubicBezTo>
                      <a:pt x="3725" y="28676"/>
                      <a:pt x="-1514" y="20389"/>
                      <a:pt x="391" y="12102"/>
                    </a:cubicBezTo>
                    <a:cubicBezTo>
                      <a:pt x="2201" y="3815"/>
                      <a:pt x="10488" y="-1519"/>
                      <a:pt x="18774" y="3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0289511-D642-3A40-8B98-BAA7739CAC9B}"/>
                  </a:ext>
                </a:extLst>
              </p:cNvPr>
              <p:cNvSpPr/>
              <p:nvPr/>
            </p:nvSpPr>
            <p:spPr>
              <a:xfrm>
                <a:off x="721489" y="6337829"/>
                <a:ext cx="18909" cy="18880"/>
              </a:xfrm>
              <a:custGeom>
                <a:avLst/>
                <a:gdLst>
                  <a:gd name="connsiteX0" fmla="*/ 11536 w 18909"/>
                  <a:gd name="connsiteY0" fmla="*/ 201 h 18880"/>
                  <a:gd name="connsiteX1" fmla="*/ 18679 w 18909"/>
                  <a:gd name="connsiteY1" fmla="*/ 11440 h 18880"/>
                  <a:gd name="connsiteX2" fmla="*/ 7440 w 18909"/>
                  <a:gd name="connsiteY2" fmla="*/ 18679 h 18880"/>
                  <a:gd name="connsiteX3" fmla="*/ 201 w 18909"/>
                  <a:gd name="connsiteY3" fmla="*/ 7440 h 18880"/>
                  <a:gd name="connsiteX4" fmla="*/ 11440 w 18909"/>
                  <a:gd name="connsiteY4" fmla="*/ 201 h 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9" h="18880">
                    <a:moveTo>
                      <a:pt x="11536" y="201"/>
                    </a:moveTo>
                    <a:cubicBezTo>
                      <a:pt x="16584" y="1344"/>
                      <a:pt x="19822" y="6392"/>
                      <a:pt x="18679" y="11440"/>
                    </a:cubicBezTo>
                    <a:cubicBezTo>
                      <a:pt x="17536" y="16584"/>
                      <a:pt x="12488" y="19727"/>
                      <a:pt x="7440" y="18679"/>
                    </a:cubicBezTo>
                    <a:cubicBezTo>
                      <a:pt x="2296" y="17536"/>
                      <a:pt x="-847" y="12488"/>
                      <a:pt x="201" y="7440"/>
                    </a:cubicBezTo>
                    <a:cubicBezTo>
                      <a:pt x="1344" y="2296"/>
                      <a:pt x="6392" y="-847"/>
                      <a:pt x="11440" y="2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A44E650-69C4-5940-A500-A55ACF156AA0}"/>
                  </a:ext>
                </a:extLst>
              </p:cNvPr>
              <p:cNvSpPr/>
              <p:nvPr/>
            </p:nvSpPr>
            <p:spPr>
              <a:xfrm>
                <a:off x="897923" y="6274232"/>
                <a:ext cx="61777" cy="61777"/>
              </a:xfrm>
              <a:custGeom>
                <a:avLst/>
                <a:gdLst>
                  <a:gd name="connsiteX0" fmla="*/ 56939 w 61777"/>
                  <a:gd name="connsiteY0" fmla="*/ 14267 h 61777"/>
                  <a:gd name="connsiteX1" fmla="*/ 47510 w 61777"/>
                  <a:gd name="connsiteY1" fmla="*/ 56939 h 61777"/>
                  <a:gd name="connsiteX2" fmla="*/ 4838 w 61777"/>
                  <a:gd name="connsiteY2" fmla="*/ 47510 h 61777"/>
                  <a:gd name="connsiteX3" fmla="*/ 14267 w 61777"/>
                  <a:gd name="connsiteY3" fmla="*/ 4838 h 61777"/>
                  <a:gd name="connsiteX4" fmla="*/ 56939 w 61777"/>
                  <a:gd name="connsiteY4" fmla="*/ 14267 h 6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7" h="61777">
                    <a:moveTo>
                      <a:pt x="56939" y="14267"/>
                    </a:moveTo>
                    <a:cubicBezTo>
                      <a:pt x="66083" y="28650"/>
                      <a:pt x="61892" y="47795"/>
                      <a:pt x="47510" y="56939"/>
                    </a:cubicBezTo>
                    <a:cubicBezTo>
                      <a:pt x="33127" y="66083"/>
                      <a:pt x="13982" y="61892"/>
                      <a:pt x="4838" y="47510"/>
                    </a:cubicBezTo>
                    <a:cubicBezTo>
                      <a:pt x="-4306" y="33127"/>
                      <a:pt x="-115" y="13982"/>
                      <a:pt x="14267" y="4838"/>
                    </a:cubicBezTo>
                    <a:cubicBezTo>
                      <a:pt x="28650" y="-4306"/>
                      <a:pt x="47795" y="-115"/>
                      <a:pt x="56939" y="142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3F0BF7B-9836-F04F-B544-61C0891365B3}"/>
                  </a:ext>
                </a:extLst>
              </p:cNvPr>
              <p:cNvSpPr/>
              <p:nvPr/>
            </p:nvSpPr>
            <p:spPr>
              <a:xfrm>
                <a:off x="866339" y="6215784"/>
                <a:ext cx="30840" cy="30936"/>
              </a:xfrm>
              <a:custGeom>
                <a:avLst/>
                <a:gdLst>
                  <a:gd name="connsiteX0" fmla="*/ 28420 w 30840"/>
                  <a:gd name="connsiteY0" fmla="*/ 7184 h 30936"/>
                  <a:gd name="connsiteX1" fmla="*/ 23753 w 30840"/>
                  <a:gd name="connsiteY1" fmla="*/ 28520 h 30936"/>
                  <a:gd name="connsiteX2" fmla="*/ 2417 w 30840"/>
                  <a:gd name="connsiteY2" fmla="*/ 23757 h 30936"/>
                  <a:gd name="connsiteX3" fmla="*/ 7179 w 30840"/>
                  <a:gd name="connsiteY3" fmla="*/ 2421 h 30936"/>
                  <a:gd name="connsiteX4" fmla="*/ 28515 w 30840"/>
                  <a:gd name="connsiteY4" fmla="*/ 7088 h 30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40" h="30936">
                    <a:moveTo>
                      <a:pt x="28420" y="7184"/>
                    </a:moveTo>
                    <a:cubicBezTo>
                      <a:pt x="32992" y="14423"/>
                      <a:pt x="30896" y="23948"/>
                      <a:pt x="23753" y="28520"/>
                    </a:cubicBezTo>
                    <a:cubicBezTo>
                      <a:pt x="16514" y="33092"/>
                      <a:pt x="6989" y="30996"/>
                      <a:pt x="2417" y="23757"/>
                    </a:cubicBezTo>
                    <a:cubicBezTo>
                      <a:pt x="-2155" y="16518"/>
                      <a:pt x="-60" y="6993"/>
                      <a:pt x="7179" y="2421"/>
                    </a:cubicBezTo>
                    <a:cubicBezTo>
                      <a:pt x="14418" y="-2151"/>
                      <a:pt x="23943" y="-55"/>
                      <a:pt x="28515" y="70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ECDA134-43AA-E84C-90F9-484BAF4663DB}"/>
                  </a:ext>
                </a:extLst>
              </p:cNvPr>
              <p:cNvSpPr/>
              <p:nvPr/>
            </p:nvSpPr>
            <p:spPr>
              <a:xfrm>
                <a:off x="839094" y="6169779"/>
                <a:ext cx="18747" cy="18747"/>
              </a:xfrm>
              <a:custGeom>
                <a:avLst/>
                <a:gdLst>
                  <a:gd name="connsiteX0" fmla="*/ 17279 w 18747"/>
                  <a:gd name="connsiteY0" fmla="*/ 4325 h 18747"/>
                  <a:gd name="connsiteX1" fmla="*/ 14422 w 18747"/>
                  <a:gd name="connsiteY1" fmla="*/ 17279 h 18747"/>
                  <a:gd name="connsiteX2" fmla="*/ 1468 w 18747"/>
                  <a:gd name="connsiteY2" fmla="*/ 14422 h 18747"/>
                  <a:gd name="connsiteX3" fmla="*/ 4325 w 18747"/>
                  <a:gd name="connsiteY3" fmla="*/ 1468 h 18747"/>
                  <a:gd name="connsiteX4" fmla="*/ 17279 w 18747"/>
                  <a:gd name="connsiteY4" fmla="*/ 4325 h 1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47" h="18747">
                    <a:moveTo>
                      <a:pt x="17279" y="4325"/>
                    </a:moveTo>
                    <a:cubicBezTo>
                      <a:pt x="20042" y="8707"/>
                      <a:pt x="18803" y="14517"/>
                      <a:pt x="14422" y="17279"/>
                    </a:cubicBezTo>
                    <a:cubicBezTo>
                      <a:pt x="10040" y="20042"/>
                      <a:pt x="4230" y="18803"/>
                      <a:pt x="1468" y="14422"/>
                    </a:cubicBezTo>
                    <a:cubicBezTo>
                      <a:pt x="-1294" y="10040"/>
                      <a:pt x="-56" y="4230"/>
                      <a:pt x="4325" y="1468"/>
                    </a:cubicBezTo>
                    <a:cubicBezTo>
                      <a:pt x="8707" y="-1294"/>
                      <a:pt x="14517" y="-56"/>
                      <a:pt x="17279" y="43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4C19EBE-EA2D-604D-939B-44DDBF689113}"/>
                  </a:ext>
                </a:extLst>
              </p:cNvPr>
              <p:cNvSpPr/>
              <p:nvPr/>
            </p:nvSpPr>
            <p:spPr>
              <a:xfrm>
                <a:off x="1061657" y="6310427"/>
                <a:ext cx="61777" cy="61777"/>
              </a:xfrm>
              <a:custGeom>
                <a:avLst/>
                <a:gdLst>
                  <a:gd name="connsiteX0" fmla="*/ 47510 w 61777"/>
                  <a:gd name="connsiteY0" fmla="*/ 56939 h 61777"/>
                  <a:gd name="connsiteX1" fmla="*/ 4838 w 61777"/>
                  <a:gd name="connsiteY1" fmla="*/ 47510 h 61777"/>
                  <a:gd name="connsiteX2" fmla="*/ 14267 w 61777"/>
                  <a:gd name="connsiteY2" fmla="*/ 4838 h 61777"/>
                  <a:gd name="connsiteX3" fmla="*/ 56939 w 61777"/>
                  <a:gd name="connsiteY3" fmla="*/ 14267 h 61777"/>
                  <a:gd name="connsiteX4" fmla="*/ 47510 w 61777"/>
                  <a:gd name="connsiteY4" fmla="*/ 56939 h 6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7" h="61777">
                    <a:moveTo>
                      <a:pt x="47510" y="56939"/>
                    </a:moveTo>
                    <a:cubicBezTo>
                      <a:pt x="33127" y="66083"/>
                      <a:pt x="13982" y="61892"/>
                      <a:pt x="4838" y="47510"/>
                    </a:cubicBezTo>
                    <a:cubicBezTo>
                      <a:pt x="-4306" y="33127"/>
                      <a:pt x="-115" y="13982"/>
                      <a:pt x="14267" y="4838"/>
                    </a:cubicBezTo>
                    <a:cubicBezTo>
                      <a:pt x="28650" y="-4306"/>
                      <a:pt x="47795" y="-115"/>
                      <a:pt x="56939" y="14267"/>
                    </a:cubicBezTo>
                    <a:cubicBezTo>
                      <a:pt x="66083" y="28650"/>
                      <a:pt x="61892" y="47795"/>
                      <a:pt x="47510" y="569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D897E83-0FF0-DF40-8DD7-657F7F9B2698}"/>
                  </a:ext>
                </a:extLst>
              </p:cNvPr>
              <p:cNvSpPr/>
              <p:nvPr/>
            </p:nvSpPr>
            <p:spPr>
              <a:xfrm>
                <a:off x="1150851" y="6278654"/>
                <a:ext cx="30936" cy="30931"/>
              </a:xfrm>
              <a:custGeom>
                <a:avLst/>
                <a:gdLst>
                  <a:gd name="connsiteX0" fmla="*/ 23753 w 30936"/>
                  <a:gd name="connsiteY0" fmla="*/ 28515 h 30931"/>
                  <a:gd name="connsiteX1" fmla="*/ 2417 w 30936"/>
                  <a:gd name="connsiteY1" fmla="*/ 23753 h 30931"/>
                  <a:gd name="connsiteX2" fmla="*/ 7179 w 30936"/>
                  <a:gd name="connsiteY2" fmla="*/ 2417 h 30931"/>
                  <a:gd name="connsiteX3" fmla="*/ 28515 w 30936"/>
                  <a:gd name="connsiteY3" fmla="*/ 7179 h 30931"/>
                  <a:gd name="connsiteX4" fmla="*/ 23848 w 30936"/>
                  <a:gd name="connsiteY4" fmla="*/ 28515 h 3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36" h="30931">
                    <a:moveTo>
                      <a:pt x="23753" y="28515"/>
                    </a:moveTo>
                    <a:cubicBezTo>
                      <a:pt x="16514" y="33087"/>
                      <a:pt x="6989" y="30992"/>
                      <a:pt x="2417" y="23753"/>
                    </a:cubicBezTo>
                    <a:cubicBezTo>
                      <a:pt x="-2155" y="16514"/>
                      <a:pt x="-60" y="6989"/>
                      <a:pt x="7179" y="2417"/>
                    </a:cubicBezTo>
                    <a:cubicBezTo>
                      <a:pt x="14418" y="-2155"/>
                      <a:pt x="23943" y="-60"/>
                      <a:pt x="28515" y="7179"/>
                    </a:cubicBezTo>
                    <a:cubicBezTo>
                      <a:pt x="33087" y="14418"/>
                      <a:pt x="30992" y="23943"/>
                      <a:pt x="23848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E61F3AC-6A25-F54D-8A59-E2AA69EA67D0}"/>
                  </a:ext>
                </a:extLst>
              </p:cNvPr>
              <p:cNvSpPr/>
              <p:nvPr/>
            </p:nvSpPr>
            <p:spPr>
              <a:xfrm>
                <a:off x="1209140" y="6251599"/>
                <a:ext cx="18651" cy="18651"/>
              </a:xfrm>
              <a:custGeom>
                <a:avLst/>
                <a:gdLst>
                  <a:gd name="connsiteX0" fmla="*/ 14327 w 18651"/>
                  <a:gd name="connsiteY0" fmla="*/ 17184 h 18651"/>
                  <a:gd name="connsiteX1" fmla="*/ 1468 w 18651"/>
                  <a:gd name="connsiteY1" fmla="*/ 14327 h 18651"/>
                  <a:gd name="connsiteX2" fmla="*/ 4325 w 18651"/>
                  <a:gd name="connsiteY2" fmla="*/ 1468 h 18651"/>
                  <a:gd name="connsiteX3" fmla="*/ 17184 w 18651"/>
                  <a:gd name="connsiteY3" fmla="*/ 4325 h 18651"/>
                  <a:gd name="connsiteX4" fmla="*/ 14327 w 18651"/>
                  <a:gd name="connsiteY4" fmla="*/ 17184 h 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51" h="18651">
                    <a:moveTo>
                      <a:pt x="14327" y="17184"/>
                    </a:moveTo>
                    <a:cubicBezTo>
                      <a:pt x="9945" y="19946"/>
                      <a:pt x="4230" y="18708"/>
                      <a:pt x="1468" y="14327"/>
                    </a:cubicBezTo>
                    <a:cubicBezTo>
                      <a:pt x="-1294" y="9945"/>
                      <a:pt x="-56" y="4230"/>
                      <a:pt x="4325" y="1468"/>
                    </a:cubicBezTo>
                    <a:cubicBezTo>
                      <a:pt x="8707" y="-1294"/>
                      <a:pt x="14422" y="-56"/>
                      <a:pt x="17184" y="4325"/>
                    </a:cubicBezTo>
                    <a:cubicBezTo>
                      <a:pt x="19946" y="8707"/>
                      <a:pt x="18708" y="14422"/>
                      <a:pt x="14327" y="17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742C7EF-EB88-CB44-9BA6-3CFC4867FD48}"/>
                  </a:ext>
                </a:extLst>
              </p:cNvPr>
              <p:cNvSpPr/>
              <p:nvPr/>
            </p:nvSpPr>
            <p:spPr>
              <a:xfrm>
                <a:off x="861823" y="6437872"/>
                <a:ext cx="61777" cy="61777"/>
              </a:xfrm>
              <a:custGeom>
                <a:avLst/>
                <a:gdLst>
                  <a:gd name="connsiteX0" fmla="*/ 14267 w 61777"/>
                  <a:gd name="connsiteY0" fmla="*/ 4838 h 61777"/>
                  <a:gd name="connsiteX1" fmla="*/ 56939 w 61777"/>
                  <a:gd name="connsiteY1" fmla="*/ 14267 h 61777"/>
                  <a:gd name="connsiteX2" fmla="*/ 47510 w 61777"/>
                  <a:gd name="connsiteY2" fmla="*/ 56939 h 61777"/>
                  <a:gd name="connsiteX3" fmla="*/ 4838 w 61777"/>
                  <a:gd name="connsiteY3" fmla="*/ 47510 h 61777"/>
                  <a:gd name="connsiteX4" fmla="*/ 14267 w 61777"/>
                  <a:gd name="connsiteY4" fmla="*/ 4838 h 6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777" h="61777">
                    <a:moveTo>
                      <a:pt x="14267" y="4838"/>
                    </a:moveTo>
                    <a:cubicBezTo>
                      <a:pt x="28650" y="-4306"/>
                      <a:pt x="47795" y="-115"/>
                      <a:pt x="56939" y="14267"/>
                    </a:cubicBezTo>
                    <a:cubicBezTo>
                      <a:pt x="66083" y="28650"/>
                      <a:pt x="61892" y="47795"/>
                      <a:pt x="47510" y="56939"/>
                    </a:cubicBezTo>
                    <a:cubicBezTo>
                      <a:pt x="33127" y="66083"/>
                      <a:pt x="13982" y="61892"/>
                      <a:pt x="4838" y="47510"/>
                    </a:cubicBezTo>
                    <a:cubicBezTo>
                      <a:pt x="-4306" y="33127"/>
                      <a:pt x="-115" y="13982"/>
                      <a:pt x="14267" y="48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A24DE69C-7FC9-4144-977E-04D8CD668F1E}"/>
                  </a:ext>
                </a:extLst>
              </p:cNvPr>
              <p:cNvSpPr/>
              <p:nvPr/>
            </p:nvSpPr>
            <p:spPr>
              <a:xfrm>
                <a:off x="803375" y="6500486"/>
                <a:ext cx="30936" cy="30845"/>
              </a:xfrm>
              <a:custGeom>
                <a:avLst/>
                <a:gdLst>
                  <a:gd name="connsiteX0" fmla="*/ 7184 w 30936"/>
                  <a:gd name="connsiteY0" fmla="*/ 2421 h 30845"/>
                  <a:gd name="connsiteX1" fmla="*/ 28520 w 30936"/>
                  <a:gd name="connsiteY1" fmla="*/ 7088 h 30845"/>
                  <a:gd name="connsiteX2" fmla="*/ 23757 w 30936"/>
                  <a:gd name="connsiteY2" fmla="*/ 28424 h 30845"/>
                  <a:gd name="connsiteX3" fmla="*/ 2421 w 30936"/>
                  <a:gd name="connsiteY3" fmla="*/ 23757 h 30845"/>
                  <a:gd name="connsiteX4" fmla="*/ 7088 w 30936"/>
                  <a:gd name="connsiteY4" fmla="*/ 2421 h 3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36" h="30845">
                    <a:moveTo>
                      <a:pt x="7184" y="2421"/>
                    </a:moveTo>
                    <a:cubicBezTo>
                      <a:pt x="14423" y="-2151"/>
                      <a:pt x="23948" y="-55"/>
                      <a:pt x="28520" y="7088"/>
                    </a:cubicBezTo>
                    <a:cubicBezTo>
                      <a:pt x="33092" y="14327"/>
                      <a:pt x="30996" y="23852"/>
                      <a:pt x="23757" y="28424"/>
                    </a:cubicBezTo>
                    <a:cubicBezTo>
                      <a:pt x="16518" y="32996"/>
                      <a:pt x="6993" y="30901"/>
                      <a:pt x="2421" y="23757"/>
                    </a:cubicBezTo>
                    <a:cubicBezTo>
                      <a:pt x="-2151" y="16518"/>
                      <a:pt x="-55" y="6993"/>
                      <a:pt x="7088" y="24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A393A2AD-D27D-3240-BD40-5DA30F793A45}"/>
                  </a:ext>
                </a:extLst>
              </p:cNvPr>
              <p:cNvSpPr/>
              <p:nvPr/>
            </p:nvSpPr>
            <p:spPr>
              <a:xfrm>
                <a:off x="756794" y="6539250"/>
                <a:ext cx="19802" cy="19802"/>
              </a:xfrm>
              <a:custGeom>
                <a:avLst/>
                <a:gdLst>
                  <a:gd name="connsiteX0" fmla="*/ 4615 w 19802"/>
                  <a:gd name="connsiteY0" fmla="*/ 1567 h 19802"/>
                  <a:gd name="connsiteX1" fmla="*/ 18236 w 19802"/>
                  <a:gd name="connsiteY1" fmla="*/ 4615 h 19802"/>
                  <a:gd name="connsiteX2" fmla="*/ 15188 w 19802"/>
                  <a:gd name="connsiteY2" fmla="*/ 18236 h 19802"/>
                  <a:gd name="connsiteX3" fmla="*/ 1567 w 19802"/>
                  <a:gd name="connsiteY3" fmla="*/ 15188 h 19802"/>
                  <a:gd name="connsiteX4" fmla="*/ 4615 w 19802"/>
                  <a:gd name="connsiteY4" fmla="*/ 1567 h 1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02" h="19802">
                    <a:moveTo>
                      <a:pt x="4615" y="1567"/>
                    </a:moveTo>
                    <a:cubicBezTo>
                      <a:pt x="9187" y="-1386"/>
                      <a:pt x="15283" y="-52"/>
                      <a:pt x="18236" y="4615"/>
                    </a:cubicBezTo>
                    <a:cubicBezTo>
                      <a:pt x="21188" y="9187"/>
                      <a:pt x="19855" y="15378"/>
                      <a:pt x="15188" y="18236"/>
                    </a:cubicBezTo>
                    <a:cubicBezTo>
                      <a:pt x="10616" y="21188"/>
                      <a:pt x="4424" y="19855"/>
                      <a:pt x="1567" y="15188"/>
                    </a:cubicBezTo>
                    <a:cubicBezTo>
                      <a:pt x="-1386" y="10616"/>
                      <a:pt x="-52" y="4520"/>
                      <a:pt x="4615" y="15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grpSp>
            <p:nvGrpSpPr>
              <p:cNvPr id="43" name="Graphic 24">
                <a:extLst>
                  <a:ext uri="{FF2B5EF4-FFF2-40B4-BE49-F238E27FC236}">
                    <a16:creationId xmlns:a16="http://schemas.microsoft.com/office/drawing/2014/main" id="{D5047C5C-A580-0E4A-ABE4-F1E63F2CC976}"/>
                  </a:ext>
                </a:extLst>
              </p:cNvPr>
              <p:cNvGrpSpPr/>
              <p:nvPr/>
            </p:nvGrpSpPr>
            <p:grpSpPr>
              <a:xfrm>
                <a:off x="990390" y="6591300"/>
                <a:ext cx="523303" cy="40481"/>
                <a:chOff x="990390" y="6591300"/>
                <a:chExt cx="523303" cy="40481"/>
              </a:xfrm>
              <a:solidFill>
                <a:srgbClr val="FFFFFF"/>
              </a:solidFill>
            </p:grpSpPr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0A19A2F1-1F9E-D944-832B-15194B1A7FFE}"/>
                    </a:ext>
                  </a:extLst>
                </p:cNvPr>
                <p:cNvSpPr/>
                <p:nvPr/>
              </p:nvSpPr>
              <p:spPr>
                <a:xfrm>
                  <a:off x="990390" y="6592252"/>
                  <a:ext cx="20002" cy="38481"/>
                </a:xfrm>
                <a:custGeom>
                  <a:avLst/>
                  <a:gdLst>
                    <a:gd name="connsiteX0" fmla="*/ 0 w 20002"/>
                    <a:gd name="connsiteY0" fmla="*/ 0 h 38481"/>
                    <a:gd name="connsiteX1" fmla="*/ 5144 w 20002"/>
                    <a:gd name="connsiteY1" fmla="*/ 0 h 38481"/>
                    <a:gd name="connsiteX2" fmla="*/ 5144 w 20002"/>
                    <a:gd name="connsiteY2" fmla="*/ 32671 h 38481"/>
                    <a:gd name="connsiteX3" fmla="*/ 20003 w 20002"/>
                    <a:gd name="connsiteY3" fmla="*/ 32671 h 38481"/>
                    <a:gd name="connsiteX4" fmla="*/ 20003 w 20002"/>
                    <a:gd name="connsiteY4" fmla="*/ 38481 h 38481"/>
                    <a:gd name="connsiteX5" fmla="*/ 0 w 20002"/>
                    <a:gd name="connsiteY5" fmla="*/ 38481 h 38481"/>
                    <a:gd name="connsiteX6" fmla="*/ 0 w 20002"/>
                    <a:gd name="connsiteY6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2671"/>
                      </a:lnTo>
                      <a:lnTo>
                        <a:pt x="20003" y="32671"/>
                      </a:lnTo>
                      <a:lnTo>
                        <a:pt x="2000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05BD648-167F-DE4B-9F15-07DE83FBDEEF}"/>
                    </a:ext>
                  </a:extLst>
                </p:cNvPr>
                <p:cNvSpPr/>
                <p:nvPr/>
              </p:nvSpPr>
              <p:spPr>
                <a:xfrm>
                  <a:off x="1013917" y="6592252"/>
                  <a:ext cx="21335" cy="38481"/>
                </a:xfrm>
                <a:custGeom>
                  <a:avLst/>
                  <a:gdLst>
                    <a:gd name="connsiteX0" fmla="*/ 0 w 21335"/>
                    <a:gd name="connsiteY0" fmla="*/ 0 h 38481"/>
                    <a:gd name="connsiteX1" fmla="*/ 21050 w 21335"/>
                    <a:gd name="connsiteY1" fmla="*/ 0 h 38481"/>
                    <a:gd name="connsiteX2" fmla="*/ 21050 w 21335"/>
                    <a:gd name="connsiteY2" fmla="*/ 5810 h 38481"/>
                    <a:gd name="connsiteX3" fmla="*/ 5143 w 21335"/>
                    <a:gd name="connsiteY3" fmla="*/ 5810 h 38481"/>
                    <a:gd name="connsiteX4" fmla="*/ 5143 w 21335"/>
                    <a:gd name="connsiteY4" fmla="*/ 15907 h 38481"/>
                    <a:gd name="connsiteX5" fmla="*/ 19907 w 21335"/>
                    <a:gd name="connsiteY5" fmla="*/ 15907 h 38481"/>
                    <a:gd name="connsiteX6" fmla="*/ 19907 w 21335"/>
                    <a:gd name="connsiteY6" fmla="*/ 21431 h 38481"/>
                    <a:gd name="connsiteX7" fmla="*/ 5143 w 21335"/>
                    <a:gd name="connsiteY7" fmla="*/ 21431 h 38481"/>
                    <a:gd name="connsiteX8" fmla="*/ 5143 w 21335"/>
                    <a:gd name="connsiteY8" fmla="*/ 32671 h 38481"/>
                    <a:gd name="connsiteX9" fmla="*/ 21336 w 21335"/>
                    <a:gd name="connsiteY9" fmla="*/ 32671 h 38481"/>
                    <a:gd name="connsiteX10" fmla="*/ 21336 w 21335"/>
                    <a:gd name="connsiteY10" fmla="*/ 38481 h 38481"/>
                    <a:gd name="connsiteX11" fmla="*/ 0 w 21335"/>
                    <a:gd name="connsiteY11" fmla="*/ 38481 h 38481"/>
                    <a:gd name="connsiteX12" fmla="*/ 0 w 21335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335" h="38481">
                      <a:moveTo>
                        <a:pt x="0" y="0"/>
                      </a:moveTo>
                      <a:lnTo>
                        <a:pt x="21050" y="0"/>
                      </a:lnTo>
                      <a:lnTo>
                        <a:pt x="21050" y="5810"/>
                      </a:lnTo>
                      <a:lnTo>
                        <a:pt x="5143" y="5810"/>
                      </a:lnTo>
                      <a:lnTo>
                        <a:pt x="5143" y="15907"/>
                      </a:lnTo>
                      <a:lnTo>
                        <a:pt x="19907" y="15907"/>
                      </a:lnTo>
                      <a:lnTo>
                        <a:pt x="19907" y="21431"/>
                      </a:lnTo>
                      <a:lnTo>
                        <a:pt x="5143" y="21431"/>
                      </a:lnTo>
                      <a:lnTo>
                        <a:pt x="5143" y="32671"/>
                      </a:lnTo>
                      <a:lnTo>
                        <a:pt x="21336" y="32671"/>
                      </a:lnTo>
                      <a:lnTo>
                        <a:pt x="21336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92D3C275-526D-9E45-9BA0-F596C9C35609}"/>
                    </a:ext>
                  </a:extLst>
                </p:cNvPr>
                <p:cNvSpPr/>
                <p:nvPr/>
              </p:nvSpPr>
              <p:spPr>
                <a:xfrm>
                  <a:off x="1039730" y="6592252"/>
                  <a:ext cx="25050" cy="38481"/>
                </a:xfrm>
                <a:custGeom>
                  <a:avLst/>
                  <a:gdLst>
                    <a:gd name="connsiteX0" fmla="*/ 0 w 25050"/>
                    <a:gd name="connsiteY0" fmla="*/ 0 h 38481"/>
                    <a:gd name="connsiteX1" fmla="*/ 12097 w 25050"/>
                    <a:gd name="connsiteY1" fmla="*/ 0 h 38481"/>
                    <a:gd name="connsiteX2" fmla="*/ 17812 w 25050"/>
                    <a:gd name="connsiteY2" fmla="*/ 1524 h 38481"/>
                    <a:gd name="connsiteX3" fmla="*/ 21907 w 25050"/>
                    <a:gd name="connsiteY3" fmla="*/ 5620 h 38481"/>
                    <a:gd name="connsiteX4" fmla="*/ 24289 w 25050"/>
                    <a:gd name="connsiteY4" fmla="*/ 11716 h 38481"/>
                    <a:gd name="connsiteX5" fmla="*/ 25051 w 25050"/>
                    <a:gd name="connsiteY5" fmla="*/ 19241 h 38481"/>
                    <a:gd name="connsiteX6" fmla="*/ 24289 w 25050"/>
                    <a:gd name="connsiteY6" fmla="*/ 26765 h 38481"/>
                    <a:gd name="connsiteX7" fmla="*/ 21907 w 25050"/>
                    <a:gd name="connsiteY7" fmla="*/ 32861 h 38481"/>
                    <a:gd name="connsiteX8" fmla="*/ 17812 w 25050"/>
                    <a:gd name="connsiteY8" fmla="*/ 36957 h 38481"/>
                    <a:gd name="connsiteX9" fmla="*/ 12097 w 25050"/>
                    <a:gd name="connsiteY9" fmla="*/ 38481 h 38481"/>
                    <a:gd name="connsiteX10" fmla="*/ 0 w 25050"/>
                    <a:gd name="connsiteY10" fmla="*/ 38481 h 38481"/>
                    <a:gd name="connsiteX11" fmla="*/ 0 w 25050"/>
                    <a:gd name="connsiteY11" fmla="*/ 0 h 38481"/>
                    <a:gd name="connsiteX12" fmla="*/ 5144 w 25050"/>
                    <a:gd name="connsiteY12" fmla="*/ 32957 h 38481"/>
                    <a:gd name="connsiteX13" fmla="*/ 10192 w 25050"/>
                    <a:gd name="connsiteY13" fmla="*/ 32957 h 38481"/>
                    <a:gd name="connsiteX14" fmla="*/ 15050 w 25050"/>
                    <a:gd name="connsiteY14" fmla="*/ 31909 h 38481"/>
                    <a:gd name="connsiteX15" fmla="*/ 18002 w 25050"/>
                    <a:gd name="connsiteY15" fmla="*/ 29051 h 38481"/>
                    <a:gd name="connsiteX16" fmla="*/ 19526 w 25050"/>
                    <a:gd name="connsiteY16" fmla="*/ 24765 h 38481"/>
                    <a:gd name="connsiteX17" fmla="*/ 20002 w 25050"/>
                    <a:gd name="connsiteY17" fmla="*/ 19241 h 38481"/>
                    <a:gd name="connsiteX18" fmla="*/ 19526 w 25050"/>
                    <a:gd name="connsiteY18" fmla="*/ 13621 h 38481"/>
                    <a:gd name="connsiteX19" fmla="*/ 18002 w 25050"/>
                    <a:gd name="connsiteY19" fmla="*/ 9335 h 38481"/>
                    <a:gd name="connsiteX20" fmla="*/ 15050 w 25050"/>
                    <a:gd name="connsiteY20" fmla="*/ 6477 h 38481"/>
                    <a:gd name="connsiteX21" fmla="*/ 10192 w 25050"/>
                    <a:gd name="connsiteY21" fmla="*/ 5429 h 38481"/>
                    <a:gd name="connsiteX22" fmla="*/ 5144 w 25050"/>
                    <a:gd name="connsiteY22" fmla="*/ 5429 h 38481"/>
                    <a:gd name="connsiteX23" fmla="*/ 5144 w 25050"/>
                    <a:gd name="connsiteY23" fmla="*/ 32861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5050" h="38481">
                      <a:moveTo>
                        <a:pt x="0" y="0"/>
                      </a:moveTo>
                      <a:lnTo>
                        <a:pt x="12097" y="0"/>
                      </a:lnTo>
                      <a:cubicBezTo>
                        <a:pt x="14288" y="0"/>
                        <a:pt x="16193" y="476"/>
                        <a:pt x="17812" y="1524"/>
                      </a:cubicBezTo>
                      <a:cubicBezTo>
                        <a:pt x="19431" y="2477"/>
                        <a:pt x="20765" y="3905"/>
                        <a:pt x="21907" y="5620"/>
                      </a:cubicBezTo>
                      <a:cubicBezTo>
                        <a:pt x="22955" y="7334"/>
                        <a:pt x="23717" y="9430"/>
                        <a:pt x="24289" y="11716"/>
                      </a:cubicBezTo>
                      <a:cubicBezTo>
                        <a:pt x="24765" y="14097"/>
                        <a:pt x="25051" y="16574"/>
                        <a:pt x="25051" y="19241"/>
                      </a:cubicBezTo>
                      <a:cubicBezTo>
                        <a:pt x="25051" y="21908"/>
                        <a:pt x="24765" y="24479"/>
                        <a:pt x="24289" y="26765"/>
                      </a:cubicBezTo>
                      <a:cubicBezTo>
                        <a:pt x="23813" y="29051"/>
                        <a:pt x="22955" y="31147"/>
                        <a:pt x="21907" y="32861"/>
                      </a:cubicBezTo>
                      <a:cubicBezTo>
                        <a:pt x="20860" y="34576"/>
                        <a:pt x="19526" y="36005"/>
                        <a:pt x="17812" y="36957"/>
                      </a:cubicBezTo>
                      <a:cubicBezTo>
                        <a:pt x="16193" y="37910"/>
                        <a:pt x="14288" y="38481"/>
                        <a:pt x="12097" y="38481"/>
                      </a:cubicBezTo>
                      <a:lnTo>
                        <a:pt x="0" y="38481"/>
                      </a:lnTo>
                      <a:lnTo>
                        <a:pt x="0" y="0"/>
                      </a:lnTo>
                      <a:close/>
                      <a:moveTo>
                        <a:pt x="5144" y="32957"/>
                      </a:moveTo>
                      <a:lnTo>
                        <a:pt x="10192" y="32957"/>
                      </a:lnTo>
                      <a:cubicBezTo>
                        <a:pt x="12097" y="32957"/>
                        <a:pt x="13716" y="32576"/>
                        <a:pt x="15050" y="31909"/>
                      </a:cubicBezTo>
                      <a:cubicBezTo>
                        <a:pt x="16288" y="31242"/>
                        <a:pt x="17335" y="30290"/>
                        <a:pt x="18002" y="29051"/>
                      </a:cubicBezTo>
                      <a:cubicBezTo>
                        <a:pt x="18669" y="27813"/>
                        <a:pt x="19241" y="26384"/>
                        <a:pt x="19526" y="24765"/>
                      </a:cubicBezTo>
                      <a:cubicBezTo>
                        <a:pt x="19812" y="23146"/>
                        <a:pt x="20002" y="21336"/>
                        <a:pt x="20002" y="19241"/>
                      </a:cubicBezTo>
                      <a:cubicBezTo>
                        <a:pt x="20002" y="17145"/>
                        <a:pt x="19907" y="15335"/>
                        <a:pt x="19526" y="13621"/>
                      </a:cubicBezTo>
                      <a:cubicBezTo>
                        <a:pt x="19241" y="12002"/>
                        <a:pt x="18764" y="10573"/>
                        <a:pt x="18002" y="9335"/>
                      </a:cubicBezTo>
                      <a:cubicBezTo>
                        <a:pt x="17335" y="8096"/>
                        <a:pt x="16288" y="7144"/>
                        <a:pt x="15050" y="6477"/>
                      </a:cubicBezTo>
                      <a:cubicBezTo>
                        <a:pt x="13716" y="5810"/>
                        <a:pt x="12192" y="5429"/>
                        <a:pt x="10192" y="5429"/>
                      </a:cubicBezTo>
                      <a:lnTo>
                        <a:pt x="5144" y="5429"/>
                      </a:lnTo>
                      <a:lnTo>
                        <a:pt x="5144" y="328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6EE3F1D7-1F31-9E48-83E5-15F7507EFA01}"/>
                    </a:ext>
                  </a:extLst>
                </p:cNvPr>
                <p:cNvSpPr/>
                <p:nvPr/>
              </p:nvSpPr>
              <p:spPr>
                <a:xfrm>
                  <a:off x="1080687" y="6592252"/>
                  <a:ext cx="20002" cy="38481"/>
                </a:xfrm>
                <a:custGeom>
                  <a:avLst/>
                  <a:gdLst>
                    <a:gd name="connsiteX0" fmla="*/ 0 w 20002"/>
                    <a:gd name="connsiteY0" fmla="*/ 0 h 38481"/>
                    <a:gd name="connsiteX1" fmla="*/ 5144 w 20002"/>
                    <a:gd name="connsiteY1" fmla="*/ 0 h 38481"/>
                    <a:gd name="connsiteX2" fmla="*/ 5144 w 20002"/>
                    <a:gd name="connsiteY2" fmla="*/ 32671 h 38481"/>
                    <a:gd name="connsiteX3" fmla="*/ 20003 w 20002"/>
                    <a:gd name="connsiteY3" fmla="*/ 32671 h 38481"/>
                    <a:gd name="connsiteX4" fmla="*/ 20003 w 20002"/>
                    <a:gd name="connsiteY4" fmla="*/ 38481 h 38481"/>
                    <a:gd name="connsiteX5" fmla="*/ 0 w 20002"/>
                    <a:gd name="connsiteY5" fmla="*/ 38481 h 38481"/>
                    <a:gd name="connsiteX6" fmla="*/ 0 w 20002"/>
                    <a:gd name="connsiteY6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2671"/>
                      </a:lnTo>
                      <a:lnTo>
                        <a:pt x="20003" y="32671"/>
                      </a:lnTo>
                      <a:lnTo>
                        <a:pt x="2000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10223D8-C48E-0C4D-AB34-554190823B39}"/>
                    </a:ext>
                  </a:extLst>
                </p:cNvPr>
                <p:cNvSpPr/>
                <p:nvPr/>
              </p:nvSpPr>
              <p:spPr>
                <a:xfrm>
                  <a:off x="1104214" y="6592252"/>
                  <a:ext cx="5143" cy="38481"/>
                </a:xfrm>
                <a:custGeom>
                  <a:avLst/>
                  <a:gdLst>
                    <a:gd name="connsiteX0" fmla="*/ 0 w 5143"/>
                    <a:gd name="connsiteY0" fmla="*/ 0 h 38481"/>
                    <a:gd name="connsiteX1" fmla="*/ 5144 w 5143"/>
                    <a:gd name="connsiteY1" fmla="*/ 0 h 38481"/>
                    <a:gd name="connsiteX2" fmla="*/ 5144 w 5143"/>
                    <a:gd name="connsiteY2" fmla="*/ 38481 h 38481"/>
                    <a:gd name="connsiteX3" fmla="*/ 0 w 5143"/>
                    <a:gd name="connsiteY3" fmla="*/ 38481 h 38481"/>
                    <a:gd name="connsiteX4" fmla="*/ 0 w 5143"/>
                    <a:gd name="connsiteY4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7B0CBED3-2361-8641-9061-752BB8750C69}"/>
                    </a:ext>
                  </a:extLst>
                </p:cNvPr>
                <p:cNvSpPr/>
                <p:nvPr/>
              </p:nvSpPr>
              <p:spPr>
                <a:xfrm>
                  <a:off x="1114406" y="6591300"/>
                  <a:ext cx="26955" cy="40386"/>
                </a:xfrm>
                <a:custGeom>
                  <a:avLst/>
                  <a:gdLst>
                    <a:gd name="connsiteX0" fmla="*/ 26765 w 26955"/>
                    <a:gd name="connsiteY0" fmla="*/ 39433 h 40386"/>
                    <a:gd name="connsiteX1" fmla="*/ 23527 w 26955"/>
                    <a:gd name="connsiteY1" fmla="*/ 39433 h 40386"/>
                    <a:gd name="connsiteX2" fmla="*/ 22765 w 26955"/>
                    <a:gd name="connsiteY2" fmla="*/ 34957 h 40386"/>
                    <a:gd name="connsiteX3" fmla="*/ 18764 w 26955"/>
                    <a:gd name="connsiteY3" fmla="*/ 39148 h 40386"/>
                    <a:gd name="connsiteX4" fmla="*/ 14002 w 26955"/>
                    <a:gd name="connsiteY4" fmla="*/ 40386 h 40386"/>
                    <a:gd name="connsiteX5" fmla="*/ 8192 w 26955"/>
                    <a:gd name="connsiteY5" fmla="*/ 38862 h 40386"/>
                    <a:gd name="connsiteX6" fmla="*/ 3715 w 26955"/>
                    <a:gd name="connsiteY6" fmla="*/ 34480 h 40386"/>
                    <a:gd name="connsiteX7" fmla="*/ 952 w 26955"/>
                    <a:gd name="connsiteY7" fmla="*/ 28003 h 40386"/>
                    <a:gd name="connsiteX8" fmla="*/ 0 w 26955"/>
                    <a:gd name="connsiteY8" fmla="*/ 20193 h 40386"/>
                    <a:gd name="connsiteX9" fmla="*/ 952 w 26955"/>
                    <a:gd name="connsiteY9" fmla="*/ 12382 h 40386"/>
                    <a:gd name="connsiteX10" fmla="*/ 3715 w 26955"/>
                    <a:gd name="connsiteY10" fmla="*/ 5905 h 40386"/>
                    <a:gd name="connsiteX11" fmla="*/ 8192 w 26955"/>
                    <a:gd name="connsiteY11" fmla="*/ 1524 h 40386"/>
                    <a:gd name="connsiteX12" fmla="*/ 14002 w 26955"/>
                    <a:gd name="connsiteY12" fmla="*/ 0 h 40386"/>
                    <a:gd name="connsiteX13" fmla="*/ 22479 w 26955"/>
                    <a:gd name="connsiteY13" fmla="*/ 3429 h 40386"/>
                    <a:gd name="connsiteX14" fmla="*/ 26575 w 26955"/>
                    <a:gd name="connsiteY14" fmla="*/ 13145 h 40386"/>
                    <a:gd name="connsiteX15" fmla="*/ 21526 w 26955"/>
                    <a:gd name="connsiteY15" fmla="*/ 13145 h 40386"/>
                    <a:gd name="connsiteX16" fmla="*/ 19050 w 26955"/>
                    <a:gd name="connsiteY16" fmla="*/ 7525 h 40386"/>
                    <a:gd name="connsiteX17" fmla="*/ 14002 w 26955"/>
                    <a:gd name="connsiteY17" fmla="*/ 5525 h 40386"/>
                    <a:gd name="connsiteX18" fmla="*/ 10001 w 26955"/>
                    <a:gd name="connsiteY18" fmla="*/ 6763 h 40386"/>
                    <a:gd name="connsiteX19" fmla="*/ 7239 w 26955"/>
                    <a:gd name="connsiteY19" fmla="*/ 10001 h 40386"/>
                    <a:gd name="connsiteX20" fmla="*/ 5620 w 26955"/>
                    <a:gd name="connsiteY20" fmla="*/ 14669 h 40386"/>
                    <a:gd name="connsiteX21" fmla="*/ 5048 w 26955"/>
                    <a:gd name="connsiteY21" fmla="*/ 20193 h 40386"/>
                    <a:gd name="connsiteX22" fmla="*/ 5620 w 26955"/>
                    <a:gd name="connsiteY22" fmla="*/ 25622 h 40386"/>
                    <a:gd name="connsiteX23" fmla="*/ 7239 w 26955"/>
                    <a:gd name="connsiteY23" fmla="*/ 30290 h 40386"/>
                    <a:gd name="connsiteX24" fmla="*/ 10001 w 26955"/>
                    <a:gd name="connsiteY24" fmla="*/ 33623 h 40386"/>
                    <a:gd name="connsiteX25" fmla="*/ 14002 w 26955"/>
                    <a:gd name="connsiteY25" fmla="*/ 34862 h 40386"/>
                    <a:gd name="connsiteX26" fmla="*/ 20098 w 26955"/>
                    <a:gd name="connsiteY26" fmla="*/ 32004 h 40386"/>
                    <a:gd name="connsiteX27" fmla="*/ 22289 w 26955"/>
                    <a:gd name="connsiteY27" fmla="*/ 24289 h 40386"/>
                    <a:gd name="connsiteX28" fmla="*/ 14478 w 26955"/>
                    <a:gd name="connsiteY28" fmla="*/ 24289 h 40386"/>
                    <a:gd name="connsiteX29" fmla="*/ 14478 w 26955"/>
                    <a:gd name="connsiteY29" fmla="*/ 19145 h 40386"/>
                    <a:gd name="connsiteX30" fmla="*/ 26956 w 26955"/>
                    <a:gd name="connsiteY30" fmla="*/ 19145 h 40386"/>
                    <a:gd name="connsiteX31" fmla="*/ 26956 w 26955"/>
                    <a:gd name="connsiteY31" fmla="*/ 3943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6955" h="40386">
                      <a:moveTo>
                        <a:pt x="26765" y="39433"/>
                      </a:moveTo>
                      <a:lnTo>
                        <a:pt x="23527" y="39433"/>
                      </a:lnTo>
                      <a:lnTo>
                        <a:pt x="22765" y="34957"/>
                      </a:lnTo>
                      <a:cubicBezTo>
                        <a:pt x="21431" y="36957"/>
                        <a:pt x="20098" y="38386"/>
                        <a:pt x="18764" y="39148"/>
                      </a:cubicBezTo>
                      <a:cubicBezTo>
                        <a:pt x="17431" y="39910"/>
                        <a:pt x="15811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5"/>
                        <a:pt x="3715" y="34480"/>
                      </a:cubicBezTo>
                      <a:cubicBezTo>
                        <a:pt x="2476" y="32671"/>
                        <a:pt x="1524" y="30480"/>
                        <a:pt x="952" y="28003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2" y="12382"/>
                      </a:cubicBezTo>
                      <a:cubicBezTo>
                        <a:pt x="1619" y="9906"/>
                        <a:pt x="2572" y="7810"/>
                        <a:pt x="3715" y="5905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7335" y="0"/>
                        <a:pt x="20193" y="1143"/>
                        <a:pt x="22479" y="3429"/>
                      </a:cubicBezTo>
                      <a:cubicBezTo>
                        <a:pt x="24765" y="5715"/>
                        <a:pt x="26194" y="8953"/>
                        <a:pt x="26575" y="13145"/>
                      </a:cubicBezTo>
                      <a:lnTo>
                        <a:pt x="21526" y="13145"/>
                      </a:lnTo>
                      <a:cubicBezTo>
                        <a:pt x="21241" y="10763"/>
                        <a:pt x="20479" y="8858"/>
                        <a:pt x="19050" y="7525"/>
                      </a:cubicBezTo>
                      <a:cubicBezTo>
                        <a:pt x="17621" y="6191"/>
                        <a:pt x="15907" y="5525"/>
                        <a:pt x="14002" y="5525"/>
                      </a:cubicBezTo>
                      <a:cubicBezTo>
                        <a:pt x="12478" y="5525"/>
                        <a:pt x="11144" y="5905"/>
                        <a:pt x="10001" y="6763"/>
                      </a:cubicBezTo>
                      <a:cubicBezTo>
                        <a:pt x="8858" y="7525"/>
                        <a:pt x="7906" y="8668"/>
                        <a:pt x="7239" y="10001"/>
                      </a:cubicBezTo>
                      <a:cubicBezTo>
                        <a:pt x="6477" y="11335"/>
                        <a:pt x="6001" y="12954"/>
                        <a:pt x="5620" y="14669"/>
                      </a:cubicBezTo>
                      <a:cubicBezTo>
                        <a:pt x="5239" y="16383"/>
                        <a:pt x="5048" y="18288"/>
                        <a:pt x="5048" y="20193"/>
                      </a:cubicBezTo>
                      <a:cubicBezTo>
                        <a:pt x="5048" y="22098"/>
                        <a:pt x="5239" y="23908"/>
                        <a:pt x="5620" y="25622"/>
                      </a:cubicBezTo>
                      <a:cubicBezTo>
                        <a:pt x="6001" y="27337"/>
                        <a:pt x="6477" y="28956"/>
                        <a:pt x="7239" y="30290"/>
                      </a:cubicBezTo>
                      <a:cubicBezTo>
                        <a:pt x="8001" y="31718"/>
                        <a:pt x="8858" y="32766"/>
                        <a:pt x="10001" y="33623"/>
                      </a:cubicBezTo>
                      <a:cubicBezTo>
                        <a:pt x="11144" y="34385"/>
                        <a:pt x="12478" y="34862"/>
                        <a:pt x="14002" y="34862"/>
                      </a:cubicBezTo>
                      <a:cubicBezTo>
                        <a:pt x="16669" y="34862"/>
                        <a:pt x="18669" y="33909"/>
                        <a:pt x="20098" y="32004"/>
                      </a:cubicBezTo>
                      <a:cubicBezTo>
                        <a:pt x="21526" y="30099"/>
                        <a:pt x="22193" y="27527"/>
                        <a:pt x="22289" y="24289"/>
                      </a:cubicBezTo>
                      <a:lnTo>
                        <a:pt x="14478" y="24289"/>
                      </a:lnTo>
                      <a:lnTo>
                        <a:pt x="14478" y="19145"/>
                      </a:lnTo>
                      <a:lnTo>
                        <a:pt x="26956" y="19145"/>
                      </a:lnTo>
                      <a:lnTo>
                        <a:pt x="26956" y="394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3C66C1B0-AB68-1C48-AA1D-5DAF97473B5A}"/>
                    </a:ext>
                  </a:extLst>
                </p:cNvPr>
                <p:cNvSpPr/>
                <p:nvPr/>
              </p:nvSpPr>
              <p:spPr>
                <a:xfrm>
                  <a:off x="1146600" y="6592252"/>
                  <a:ext cx="23621" cy="38481"/>
                </a:xfrm>
                <a:custGeom>
                  <a:avLst/>
                  <a:gdLst>
                    <a:gd name="connsiteX0" fmla="*/ 0 w 23621"/>
                    <a:gd name="connsiteY0" fmla="*/ 0 h 38481"/>
                    <a:gd name="connsiteX1" fmla="*/ 5143 w 23621"/>
                    <a:gd name="connsiteY1" fmla="*/ 0 h 38481"/>
                    <a:gd name="connsiteX2" fmla="*/ 5143 w 23621"/>
                    <a:gd name="connsiteY2" fmla="*/ 15335 h 38481"/>
                    <a:gd name="connsiteX3" fmla="*/ 18478 w 23621"/>
                    <a:gd name="connsiteY3" fmla="*/ 15335 h 38481"/>
                    <a:gd name="connsiteX4" fmla="*/ 18478 w 23621"/>
                    <a:gd name="connsiteY4" fmla="*/ 0 h 38481"/>
                    <a:gd name="connsiteX5" fmla="*/ 23622 w 23621"/>
                    <a:gd name="connsiteY5" fmla="*/ 0 h 38481"/>
                    <a:gd name="connsiteX6" fmla="*/ 23622 w 23621"/>
                    <a:gd name="connsiteY6" fmla="*/ 38481 h 38481"/>
                    <a:gd name="connsiteX7" fmla="*/ 18478 w 23621"/>
                    <a:gd name="connsiteY7" fmla="*/ 38481 h 38481"/>
                    <a:gd name="connsiteX8" fmla="*/ 18478 w 23621"/>
                    <a:gd name="connsiteY8" fmla="*/ 21146 h 38481"/>
                    <a:gd name="connsiteX9" fmla="*/ 5143 w 23621"/>
                    <a:gd name="connsiteY9" fmla="*/ 21146 h 38481"/>
                    <a:gd name="connsiteX10" fmla="*/ 5143 w 23621"/>
                    <a:gd name="connsiteY10" fmla="*/ 38481 h 38481"/>
                    <a:gd name="connsiteX11" fmla="*/ 0 w 23621"/>
                    <a:gd name="connsiteY11" fmla="*/ 38481 h 38481"/>
                    <a:gd name="connsiteX12" fmla="*/ 0 w 23621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621" h="38481">
                      <a:moveTo>
                        <a:pt x="0" y="0"/>
                      </a:moveTo>
                      <a:lnTo>
                        <a:pt x="5143" y="0"/>
                      </a:lnTo>
                      <a:lnTo>
                        <a:pt x="5143" y="15335"/>
                      </a:lnTo>
                      <a:lnTo>
                        <a:pt x="18478" y="15335"/>
                      </a:lnTo>
                      <a:lnTo>
                        <a:pt x="18478" y="0"/>
                      </a:lnTo>
                      <a:lnTo>
                        <a:pt x="23622" y="0"/>
                      </a:lnTo>
                      <a:lnTo>
                        <a:pt x="23622" y="38481"/>
                      </a:lnTo>
                      <a:lnTo>
                        <a:pt x="18478" y="38481"/>
                      </a:lnTo>
                      <a:lnTo>
                        <a:pt x="18478" y="21146"/>
                      </a:lnTo>
                      <a:lnTo>
                        <a:pt x="5143" y="21146"/>
                      </a:lnTo>
                      <a:lnTo>
                        <a:pt x="514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D83E9B42-5C48-1F4E-8A66-9AB3FB3BBF43}"/>
                    </a:ext>
                  </a:extLst>
                </p:cNvPr>
                <p:cNvSpPr/>
                <p:nvPr/>
              </p:nvSpPr>
              <p:spPr>
                <a:xfrm>
                  <a:off x="1173556" y="6592252"/>
                  <a:ext cx="23717" cy="38481"/>
                </a:xfrm>
                <a:custGeom>
                  <a:avLst/>
                  <a:gdLst>
                    <a:gd name="connsiteX0" fmla="*/ 0 w 23717"/>
                    <a:gd name="connsiteY0" fmla="*/ 0 h 38481"/>
                    <a:gd name="connsiteX1" fmla="*/ 23717 w 23717"/>
                    <a:gd name="connsiteY1" fmla="*/ 0 h 38481"/>
                    <a:gd name="connsiteX2" fmla="*/ 23717 w 23717"/>
                    <a:gd name="connsiteY2" fmla="*/ 5810 h 38481"/>
                    <a:gd name="connsiteX3" fmla="*/ 14383 w 23717"/>
                    <a:gd name="connsiteY3" fmla="*/ 5810 h 38481"/>
                    <a:gd name="connsiteX4" fmla="*/ 14383 w 23717"/>
                    <a:gd name="connsiteY4" fmla="*/ 38481 h 38481"/>
                    <a:gd name="connsiteX5" fmla="*/ 9239 w 23717"/>
                    <a:gd name="connsiteY5" fmla="*/ 38481 h 38481"/>
                    <a:gd name="connsiteX6" fmla="*/ 9239 w 23717"/>
                    <a:gd name="connsiteY6" fmla="*/ 5810 h 38481"/>
                    <a:gd name="connsiteX7" fmla="*/ 0 w 23717"/>
                    <a:gd name="connsiteY7" fmla="*/ 5810 h 38481"/>
                    <a:gd name="connsiteX8" fmla="*/ 0 w 23717"/>
                    <a:gd name="connsiteY8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38481">
                      <a:moveTo>
                        <a:pt x="0" y="0"/>
                      </a:moveTo>
                      <a:lnTo>
                        <a:pt x="23717" y="0"/>
                      </a:lnTo>
                      <a:lnTo>
                        <a:pt x="23717" y="5810"/>
                      </a:lnTo>
                      <a:lnTo>
                        <a:pt x="14383" y="5810"/>
                      </a:lnTo>
                      <a:lnTo>
                        <a:pt x="14383" y="38481"/>
                      </a:lnTo>
                      <a:lnTo>
                        <a:pt x="9239" y="38481"/>
                      </a:lnTo>
                      <a:lnTo>
                        <a:pt x="9239" y="5810"/>
                      </a:lnTo>
                      <a:lnTo>
                        <a:pt x="0" y="5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E5797BC6-2C93-5D4F-A75D-DAD3C5B5CF6C}"/>
                    </a:ext>
                  </a:extLst>
                </p:cNvPr>
                <p:cNvSpPr/>
                <p:nvPr/>
              </p:nvSpPr>
              <p:spPr>
                <a:xfrm>
                  <a:off x="1200607" y="6592252"/>
                  <a:ext cx="5143" cy="38481"/>
                </a:xfrm>
                <a:custGeom>
                  <a:avLst/>
                  <a:gdLst>
                    <a:gd name="connsiteX0" fmla="*/ 0 w 5143"/>
                    <a:gd name="connsiteY0" fmla="*/ 0 h 38481"/>
                    <a:gd name="connsiteX1" fmla="*/ 5144 w 5143"/>
                    <a:gd name="connsiteY1" fmla="*/ 0 h 38481"/>
                    <a:gd name="connsiteX2" fmla="*/ 5144 w 5143"/>
                    <a:gd name="connsiteY2" fmla="*/ 38481 h 38481"/>
                    <a:gd name="connsiteX3" fmla="*/ 0 w 5143"/>
                    <a:gd name="connsiteY3" fmla="*/ 38481 h 38481"/>
                    <a:gd name="connsiteX4" fmla="*/ 0 w 5143"/>
                    <a:gd name="connsiteY4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E511998C-218C-3E4E-80FE-36AC7B2C2582}"/>
                    </a:ext>
                  </a:extLst>
                </p:cNvPr>
                <p:cNvSpPr/>
                <p:nvPr/>
              </p:nvSpPr>
              <p:spPr>
                <a:xfrm>
                  <a:off x="1211751" y="6592252"/>
                  <a:ext cx="23717" cy="38481"/>
                </a:xfrm>
                <a:custGeom>
                  <a:avLst/>
                  <a:gdLst>
                    <a:gd name="connsiteX0" fmla="*/ 95 w 23717"/>
                    <a:gd name="connsiteY0" fmla="*/ 0 h 38481"/>
                    <a:gd name="connsiteX1" fmla="*/ 5524 w 23717"/>
                    <a:gd name="connsiteY1" fmla="*/ 0 h 38481"/>
                    <a:gd name="connsiteX2" fmla="*/ 18859 w 23717"/>
                    <a:gd name="connsiteY2" fmla="*/ 28289 h 38481"/>
                    <a:gd name="connsiteX3" fmla="*/ 18859 w 23717"/>
                    <a:gd name="connsiteY3" fmla="*/ 28289 h 38481"/>
                    <a:gd name="connsiteX4" fmla="*/ 18859 w 23717"/>
                    <a:gd name="connsiteY4" fmla="*/ 0 h 38481"/>
                    <a:gd name="connsiteX5" fmla="*/ 23717 w 23717"/>
                    <a:gd name="connsiteY5" fmla="*/ 0 h 38481"/>
                    <a:gd name="connsiteX6" fmla="*/ 23717 w 23717"/>
                    <a:gd name="connsiteY6" fmla="*/ 38481 h 38481"/>
                    <a:gd name="connsiteX7" fmla="*/ 18288 w 23717"/>
                    <a:gd name="connsiteY7" fmla="*/ 38481 h 38481"/>
                    <a:gd name="connsiteX8" fmla="*/ 4953 w 23717"/>
                    <a:gd name="connsiteY8" fmla="*/ 10192 h 38481"/>
                    <a:gd name="connsiteX9" fmla="*/ 4858 w 23717"/>
                    <a:gd name="connsiteY9" fmla="*/ 10192 h 38481"/>
                    <a:gd name="connsiteX10" fmla="*/ 4858 w 23717"/>
                    <a:gd name="connsiteY10" fmla="*/ 38481 h 38481"/>
                    <a:gd name="connsiteX11" fmla="*/ 0 w 23717"/>
                    <a:gd name="connsiteY11" fmla="*/ 38481 h 38481"/>
                    <a:gd name="connsiteX12" fmla="*/ 0 w 23717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717" h="38481">
                      <a:moveTo>
                        <a:pt x="95" y="0"/>
                      </a:moveTo>
                      <a:lnTo>
                        <a:pt x="5524" y="0"/>
                      </a:lnTo>
                      <a:lnTo>
                        <a:pt x="18859" y="28289"/>
                      </a:lnTo>
                      <a:lnTo>
                        <a:pt x="18859" y="28289"/>
                      </a:lnTo>
                      <a:lnTo>
                        <a:pt x="18859" y="0"/>
                      </a:lnTo>
                      <a:lnTo>
                        <a:pt x="23717" y="0"/>
                      </a:lnTo>
                      <a:lnTo>
                        <a:pt x="23717" y="38481"/>
                      </a:lnTo>
                      <a:lnTo>
                        <a:pt x="18288" y="38481"/>
                      </a:lnTo>
                      <a:lnTo>
                        <a:pt x="4953" y="10192"/>
                      </a:lnTo>
                      <a:lnTo>
                        <a:pt x="4858" y="10192"/>
                      </a:lnTo>
                      <a:lnTo>
                        <a:pt x="4858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BB9A732-80B2-6448-99E0-C68679670428}"/>
                    </a:ext>
                  </a:extLst>
                </p:cNvPr>
                <p:cNvSpPr/>
                <p:nvPr/>
              </p:nvSpPr>
              <p:spPr>
                <a:xfrm>
                  <a:off x="1240421" y="6591300"/>
                  <a:ext cx="26860" cy="40386"/>
                </a:xfrm>
                <a:custGeom>
                  <a:avLst/>
                  <a:gdLst>
                    <a:gd name="connsiteX0" fmla="*/ 26765 w 26860"/>
                    <a:gd name="connsiteY0" fmla="*/ 39433 h 40386"/>
                    <a:gd name="connsiteX1" fmla="*/ 23527 w 26860"/>
                    <a:gd name="connsiteY1" fmla="*/ 39433 h 40386"/>
                    <a:gd name="connsiteX2" fmla="*/ 22765 w 26860"/>
                    <a:gd name="connsiteY2" fmla="*/ 34957 h 40386"/>
                    <a:gd name="connsiteX3" fmla="*/ 18764 w 26860"/>
                    <a:gd name="connsiteY3" fmla="*/ 39148 h 40386"/>
                    <a:gd name="connsiteX4" fmla="*/ 14002 w 26860"/>
                    <a:gd name="connsiteY4" fmla="*/ 40386 h 40386"/>
                    <a:gd name="connsiteX5" fmla="*/ 8192 w 26860"/>
                    <a:gd name="connsiteY5" fmla="*/ 38862 h 40386"/>
                    <a:gd name="connsiteX6" fmla="*/ 3715 w 26860"/>
                    <a:gd name="connsiteY6" fmla="*/ 34480 h 40386"/>
                    <a:gd name="connsiteX7" fmla="*/ 953 w 26860"/>
                    <a:gd name="connsiteY7" fmla="*/ 28003 h 40386"/>
                    <a:gd name="connsiteX8" fmla="*/ 0 w 26860"/>
                    <a:gd name="connsiteY8" fmla="*/ 20193 h 40386"/>
                    <a:gd name="connsiteX9" fmla="*/ 953 w 26860"/>
                    <a:gd name="connsiteY9" fmla="*/ 12382 h 40386"/>
                    <a:gd name="connsiteX10" fmla="*/ 3715 w 26860"/>
                    <a:gd name="connsiteY10" fmla="*/ 5905 h 40386"/>
                    <a:gd name="connsiteX11" fmla="*/ 8192 w 26860"/>
                    <a:gd name="connsiteY11" fmla="*/ 1524 h 40386"/>
                    <a:gd name="connsiteX12" fmla="*/ 14002 w 26860"/>
                    <a:gd name="connsiteY12" fmla="*/ 0 h 40386"/>
                    <a:gd name="connsiteX13" fmla="*/ 22479 w 26860"/>
                    <a:gd name="connsiteY13" fmla="*/ 3429 h 40386"/>
                    <a:gd name="connsiteX14" fmla="*/ 26575 w 26860"/>
                    <a:gd name="connsiteY14" fmla="*/ 13145 h 40386"/>
                    <a:gd name="connsiteX15" fmla="*/ 21527 w 26860"/>
                    <a:gd name="connsiteY15" fmla="*/ 13145 h 40386"/>
                    <a:gd name="connsiteX16" fmla="*/ 19050 w 26860"/>
                    <a:gd name="connsiteY16" fmla="*/ 7525 h 40386"/>
                    <a:gd name="connsiteX17" fmla="*/ 14002 w 26860"/>
                    <a:gd name="connsiteY17" fmla="*/ 5525 h 40386"/>
                    <a:gd name="connsiteX18" fmla="*/ 10001 w 26860"/>
                    <a:gd name="connsiteY18" fmla="*/ 6763 h 40386"/>
                    <a:gd name="connsiteX19" fmla="*/ 7239 w 26860"/>
                    <a:gd name="connsiteY19" fmla="*/ 10001 h 40386"/>
                    <a:gd name="connsiteX20" fmla="*/ 5620 w 26860"/>
                    <a:gd name="connsiteY20" fmla="*/ 14669 h 40386"/>
                    <a:gd name="connsiteX21" fmla="*/ 5048 w 26860"/>
                    <a:gd name="connsiteY21" fmla="*/ 20193 h 40386"/>
                    <a:gd name="connsiteX22" fmla="*/ 5620 w 26860"/>
                    <a:gd name="connsiteY22" fmla="*/ 25622 h 40386"/>
                    <a:gd name="connsiteX23" fmla="*/ 7239 w 26860"/>
                    <a:gd name="connsiteY23" fmla="*/ 30290 h 40386"/>
                    <a:gd name="connsiteX24" fmla="*/ 10001 w 26860"/>
                    <a:gd name="connsiteY24" fmla="*/ 33623 h 40386"/>
                    <a:gd name="connsiteX25" fmla="*/ 14002 w 26860"/>
                    <a:gd name="connsiteY25" fmla="*/ 34862 h 40386"/>
                    <a:gd name="connsiteX26" fmla="*/ 20003 w 26860"/>
                    <a:gd name="connsiteY26" fmla="*/ 32004 h 40386"/>
                    <a:gd name="connsiteX27" fmla="*/ 22193 w 26860"/>
                    <a:gd name="connsiteY27" fmla="*/ 24289 h 40386"/>
                    <a:gd name="connsiteX28" fmla="*/ 14383 w 26860"/>
                    <a:gd name="connsiteY28" fmla="*/ 24289 h 40386"/>
                    <a:gd name="connsiteX29" fmla="*/ 14383 w 26860"/>
                    <a:gd name="connsiteY29" fmla="*/ 19145 h 40386"/>
                    <a:gd name="connsiteX30" fmla="*/ 26860 w 26860"/>
                    <a:gd name="connsiteY30" fmla="*/ 19145 h 40386"/>
                    <a:gd name="connsiteX31" fmla="*/ 26860 w 26860"/>
                    <a:gd name="connsiteY31" fmla="*/ 3943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6860" h="40386">
                      <a:moveTo>
                        <a:pt x="26765" y="39433"/>
                      </a:moveTo>
                      <a:lnTo>
                        <a:pt x="23527" y="39433"/>
                      </a:lnTo>
                      <a:lnTo>
                        <a:pt x="22765" y="34957"/>
                      </a:lnTo>
                      <a:cubicBezTo>
                        <a:pt x="21431" y="36957"/>
                        <a:pt x="20098" y="38386"/>
                        <a:pt x="18764" y="39148"/>
                      </a:cubicBezTo>
                      <a:cubicBezTo>
                        <a:pt x="17431" y="39910"/>
                        <a:pt x="15811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5"/>
                        <a:pt x="3715" y="34480"/>
                      </a:cubicBezTo>
                      <a:cubicBezTo>
                        <a:pt x="2477" y="32671"/>
                        <a:pt x="1524" y="30480"/>
                        <a:pt x="953" y="28003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3" y="12382"/>
                      </a:cubicBezTo>
                      <a:cubicBezTo>
                        <a:pt x="1619" y="9906"/>
                        <a:pt x="2477" y="7810"/>
                        <a:pt x="3715" y="5905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7335" y="0"/>
                        <a:pt x="20193" y="1143"/>
                        <a:pt x="22479" y="3429"/>
                      </a:cubicBezTo>
                      <a:cubicBezTo>
                        <a:pt x="24765" y="5715"/>
                        <a:pt x="26194" y="8953"/>
                        <a:pt x="26575" y="13145"/>
                      </a:cubicBezTo>
                      <a:lnTo>
                        <a:pt x="21527" y="13145"/>
                      </a:lnTo>
                      <a:cubicBezTo>
                        <a:pt x="21241" y="10763"/>
                        <a:pt x="20479" y="8858"/>
                        <a:pt x="19050" y="7525"/>
                      </a:cubicBezTo>
                      <a:cubicBezTo>
                        <a:pt x="17621" y="6191"/>
                        <a:pt x="15907" y="5525"/>
                        <a:pt x="14002" y="5525"/>
                      </a:cubicBezTo>
                      <a:cubicBezTo>
                        <a:pt x="12478" y="5525"/>
                        <a:pt x="11144" y="5905"/>
                        <a:pt x="10001" y="6763"/>
                      </a:cubicBezTo>
                      <a:cubicBezTo>
                        <a:pt x="8858" y="7525"/>
                        <a:pt x="7906" y="8668"/>
                        <a:pt x="7239" y="10001"/>
                      </a:cubicBezTo>
                      <a:cubicBezTo>
                        <a:pt x="6477" y="11335"/>
                        <a:pt x="6001" y="12954"/>
                        <a:pt x="5620" y="14669"/>
                      </a:cubicBezTo>
                      <a:cubicBezTo>
                        <a:pt x="5239" y="16383"/>
                        <a:pt x="5048" y="18288"/>
                        <a:pt x="5048" y="20193"/>
                      </a:cubicBezTo>
                      <a:cubicBezTo>
                        <a:pt x="5048" y="22098"/>
                        <a:pt x="5239" y="23908"/>
                        <a:pt x="5620" y="25622"/>
                      </a:cubicBezTo>
                      <a:cubicBezTo>
                        <a:pt x="6001" y="27337"/>
                        <a:pt x="6477" y="28956"/>
                        <a:pt x="7239" y="30290"/>
                      </a:cubicBezTo>
                      <a:cubicBezTo>
                        <a:pt x="8001" y="31718"/>
                        <a:pt x="8858" y="32766"/>
                        <a:pt x="10001" y="33623"/>
                      </a:cubicBezTo>
                      <a:cubicBezTo>
                        <a:pt x="11144" y="34385"/>
                        <a:pt x="12478" y="34862"/>
                        <a:pt x="14002" y="34862"/>
                      </a:cubicBezTo>
                      <a:cubicBezTo>
                        <a:pt x="16669" y="34862"/>
                        <a:pt x="18669" y="33909"/>
                        <a:pt x="20003" y="32004"/>
                      </a:cubicBezTo>
                      <a:cubicBezTo>
                        <a:pt x="21431" y="30099"/>
                        <a:pt x="22098" y="27527"/>
                        <a:pt x="22193" y="24289"/>
                      </a:cubicBezTo>
                      <a:lnTo>
                        <a:pt x="14383" y="24289"/>
                      </a:lnTo>
                      <a:lnTo>
                        <a:pt x="14383" y="19145"/>
                      </a:lnTo>
                      <a:lnTo>
                        <a:pt x="26860" y="19145"/>
                      </a:lnTo>
                      <a:lnTo>
                        <a:pt x="26860" y="394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A32BC6C4-9D4A-C04D-A6A3-64EBD10E849B}"/>
                    </a:ext>
                  </a:extLst>
                </p:cNvPr>
                <p:cNvSpPr/>
                <p:nvPr/>
              </p:nvSpPr>
              <p:spPr>
                <a:xfrm>
                  <a:off x="1282427" y="6591490"/>
                  <a:ext cx="23812" cy="40290"/>
                </a:xfrm>
                <a:custGeom>
                  <a:avLst/>
                  <a:gdLst>
                    <a:gd name="connsiteX0" fmla="*/ 5048 w 23812"/>
                    <a:gd name="connsiteY0" fmla="*/ 26479 h 40290"/>
                    <a:gd name="connsiteX1" fmla="*/ 7144 w 23812"/>
                    <a:gd name="connsiteY1" fmla="*/ 32671 h 40290"/>
                    <a:gd name="connsiteX2" fmla="*/ 12478 w 23812"/>
                    <a:gd name="connsiteY2" fmla="*/ 34671 h 40290"/>
                    <a:gd name="connsiteX3" fmla="*/ 17145 w 23812"/>
                    <a:gd name="connsiteY3" fmla="*/ 32956 h 40290"/>
                    <a:gd name="connsiteX4" fmla="*/ 18669 w 23812"/>
                    <a:gd name="connsiteY4" fmla="*/ 28861 h 40290"/>
                    <a:gd name="connsiteX5" fmla="*/ 18002 w 23812"/>
                    <a:gd name="connsiteY5" fmla="*/ 25718 h 40290"/>
                    <a:gd name="connsiteX6" fmla="*/ 16288 w 23812"/>
                    <a:gd name="connsiteY6" fmla="*/ 24098 h 40290"/>
                    <a:gd name="connsiteX7" fmla="*/ 11430 w 23812"/>
                    <a:gd name="connsiteY7" fmla="*/ 22289 h 40290"/>
                    <a:gd name="connsiteX8" fmla="*/ 7525 w 23812"/>
                    <a:gd name="connsiteY8" fmla="*/ 20955 h 40290"/>
                    <a:gd name="connsiteX9" fmla="*/ 2572 w 23812"/>
                    <a:gd name="connsiteY9" fmla="*/ 17145 h 40290"/>
                    <a:gd name="connsiteX10" fmla="*/ 1048 w 23812"/>
                    <a:gd name="connsiteY10" fmla="*/ 11240 h 40290"/>
                    <a:gd name="connsiteX11" fmla="*/ 1905 w 23812"/>
                    <a:gd name="connsiteY11" fmla="*/ 6286 h 40290"/>
                    <a:gd name="connsiteX12" fmla="*/ 4286 w 23812"/>
                    <a:gd name="connsiteY12" fmla="*/ 2762 h 40290"/>
                    <a:gd name="connsiteX13" fmla="*/ 7715 w 23812"/>
                    <a:gd name="connsiteY13" fmla="*/ 667 h 40290"/>
                    <a:gd name="connsiteX14" fmla="*/ 11716 w 23812"/>
                    <a:gd name="connsiteY14" fmla="*/ 0 h 40290"/>
                    <a:gd name="connsiteX15" fmla="*/ 16097 w 23812"/>
                    <a:gd name="connsiteY15" fmla="*/ 762 h 40290"/>
                    <a:gd name="connsiteX16" fmla="*/ 19717 w 23812"/>
                    <a:gd name="connsiteY16" fmla="*/ 3143 h 40290"/>
                    <a:gd name="connsiteX17" fmla="*/ 22098 w 23812"/>
                    <a:gd name="connsiteY17" fmla="*/ 7048 h 40290"/>
                    <a:gd name="connsiteX18" fmla="*/ 22955 w 23812"/>
                    <a:gd name="connsiteY18" fmla="*/ 12287 h 40290"/>
                    <a:gd name="connsiteX19" fmla="*/ 17812 w 23812"/>
                    <a:gd name="connsiteY19" fmla="*/ 12287 h 40290"/>
                    <a:gd name="connsiteX20" fmla="*/ 16002 w 23812"/>
                    <a:gd name="connsiteY20" fmla="*/ 7144 h 40290"/>
                    <a:gd name="connsiteX21" fmla="*/ 11525 w 23812"/>
                    <a:gd name="connsiteY21" fmla="*/ 5524 h 40290"/>
                    <a:gd name="connsiteX22" fmla="*/ 9620 w 23812"/>
                    <a:gd name="connsiteY22" fmla="*/ 5810 h 40290"/>
                    <a:gd name="connsiteX23" fmla="*/ 7906 w 23812"/>
                    <a:gd name="connsiteY23" fmla="*/ 6668 h 40290"/>
                    <a:gd name="connsiteX24" fmla="*/ 6668 w 23812"/>
                    <a:gd name="connsiteY24" fmla="*/ 8192 h 40290"/>
                    <a:gd name="connsiteX25" fmla="*/ 6191 w 23812"/>
                    <a:gd name="connsiteY25" fmla="*/ 10573 h 40290"/>
                    <a:gd name="connsiteX26" fmla="*/ 7144 w 23812"/>
                    <a:gd name="connsiteY26" fmla="*/ 13716 h 40290"/>
                    <a:gd name="connsiteX27" fmla="*/ 9716 w 23812"/>
                    <a:gd name="connsiteY27" fmla="*/ 15526 h 40290"/>
                    <a:gd name="connsiteX28" fmla="*/ 10858 w 23812"/>
                    <a:gd name="connsiteY28" fmla="*/ 15907 h 40290"/>
                    <a:gd name="connsiteX29" fmla="*/ 14288 w 23812"/>
                    <a:gd name="connsiteY29" fmla="*/ 17145 h 40290"/>
                    <a:gd name="connsiteX30" fmla="*/ 16859 w 23812"/>
                    <a:gd name="connsiteY30" fmla="*/ 18002 h 40290"/>
                    <a:gd name="connsiteX31" fmla="*/ 18193 w 23812"/>
                    <a:gd name="connsiteY31" fmla="*/ 18478 h 40290"/>
                    <a:gd name="connsiteX32" fmla="*/ 22384 w 23812"/>
                    <a:gd name="connsiteY32" fmla="*/ 22289 h 40290"/>
                    <a:gd name="connsiteX33" fmla="*/ 23813 w 23812"/>
                    <a:gd name="connsiteY33" fmla="*/ 28194 h 40290"/>
                    <a:gd name="connsiteX34" fmla="*/ 22860 w 23812"/>
                    <a:gd name="connsiteY34" fmla="*/ 33623 h 40290"/>
                    <a:gd name="connsiteX35" fmla="*/ 20288 w 23812"/>
                    <a:gd name="connsiteY35" fmla="*/ 37433 h 40290"/>
                    <a:gd name="connsiteX36" fmla="*/ 16574 w 23812"/>
                    <a:gd name="connsiteY36" fmla="*/ 39624 h 40290"/>
                    <a:gd name="connsiteX37" fmla="*/ 12192 w 23812"/>
                    <a:gd name="connsiteY37" fmla="*/ 40291 h 40290"/>
                    <a:gd name="connsiteX38" fmla="*/ 7429 w 23812"/>
                    <a:gd name="connsiteY38" fmla="*/ 39433 h 40290"/>
                    <a:gd name="connsiteX39" fmla="*/ 3524 w 23812"/>
                    <a:gd name="connsiteY39" fmla="*/ 36957 h 40290"/>
                    <a:gd name="connsiteX40" fmla="*/ 953 w 23812"/>
                    <a:gd name="connsiteY40" fmla="*/ 32671 h 40290"/>
                    <a:gd name="connsiteX41" fmla="*/ 0 w 23812"/>
                    <a:gd name="connsiteY41" fmla="*/ 26575 h 40290"/>
                    <a:gd name="connsiteX42" fmla="*/ 5144 w 23812"/>
                    <a:gd name="connsiteY42" fmla="*/ 26575 h 4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3812" h="40290">
                      <a:moveTo>
                        <a:pt x="5048" y="26479"/>
                      </a:moveTo>
                      <a:cubicBezTo>
                        <a:pt x="5048" y="29242"/>
                        <a:pt x="5715" y="31337"/>
                        <a:pt x="7144" y="32671"/>
                      </a:cubicBezTo>
                      <a:cubicBezTo>
                        <a:pt x="8477" y="34004"/>
                        <a:pt x="10287" y="34671"/>
                        <a:pt x="12478" y="34671"/>
                      </a:cubicBezTo>
                      <a:cubicBezTo>
                        <a:pt x="14669" y="34671"/>
                        <a:pt x="16097" y="34099"/>
                        <a:pt x="17145" y="32956"/>
                      </a:cubicBezTo>
                      <a:cubicBezTo>
                        <a:pt x="18193" y="31814"/>
                        <a:pt x="18669" y="30480"/>
                        <a:pt x="18669" y="28861"/>
                      </a:cubicBezTo>
                      <a:cubicBezTo>
                        <a:pt x="18669" y="27527"/>
                        <a:pt x="18479" y="26479"/>
                        <a:pt x="18002" y="25718"/>
                      </a:cubicBezTo>
                      <a:cubicBezTo>
                        <a:pt x="17526" y="24955"/>
                        <a:pt x="16954" y="24479"/>
                        <a:pt x="16288" y="24098"/>
                      </a:cubicBezTo>
                      <a:cubicBezTo>
                        <a:pt x="15430" y="23622"/>
                        <a:pt x="13811" y="23050"/>
                        <a:pt x="11430" y="22289"/>
                      </a:cubicBezTo>
                      <a:cubicBezTo>
                        <a:pt x="9620" y="21717"/>
                        <a:pt x="8287" y="21241"/>
                        <a:pt x="7525" y="20955"/>
                      </a:cubicBezTo>
                      <a:cubicBezTo>
                        <a:pt x="5239" y="20098"/>
                        <a:pt x="3524" y="18859"/>
                        <a:pt x="2572" y="17145"/>
                      </a:cubicBezTo>
                      <a:cubicBezTo>
                        <a:pt x="1619" y="15430"/>
                        <a:pt x="1048" y="13430"/>
                        <a:pt x="1048" y="11240"/>
                      </a:cubicBezTo>
                      <a:cubicBezTo>
                        <a:pt x="1048" y="9334"/>
                        <a:pt x="1333" y="7715"/>
                        <a:pt x="1905" y="6286"/>
                      </a:cubicBezTo>
                      <a:cubicBezTo>
                        <a:pt x="2477" y="4858"/>
                        <a:pt x="3334" y="3715"/>
                        <a:pt x="4286" y="2762"/>
                      </a:cubicBezTo>
                      <a:cubicBezTo>
                        <a:pt x="5334" y="1810"/>
                        <a:pt x="6477" y="1143"/>
                        <a:pt x="7715" y="667"/>
                      </a:cubicBezTo>
                      <a:cubicBezTo>
                        <a:pt x="8954" y="191"/>
                        <a:pt x="10287" y="0"/>
                        <a:pt x="11716" y="0"/>
                      </a:cubicBezTo>
                      <a:cubicBezTo>
                        <a:pt x="13240" y="0"/>
                        <a:pt x="14764" y="286"/>
                        <a:pt x="16097" y="762"/>
                      </a:cubicBezTo>
                      <a:cubicBezTo>
                        <a:pt x="17431" y="1238"/>
                        <a:pt x="18669" y="2096"/>
                        <a:pt x="19717" y="3143"/>
                      </a:cubicBezTo>
                      <a:cubicBezTo>
                        <a:pt x="20765" y="4191"/>
                        <a:pt x="21527" y="5524"/>
                        <a:pt x="22098" y="7048"/>
                      </a:cubicBezTo>
                      <a:cubicBezTo>
                        <a:pt x="22670" y="8572"/>
                        <a:pt x="22955" y="10287"/>
                        <a:pt x="22955" y="12287"/>
                      </a:cubicBezTo>
                      <a:lnTo>
                        <a:pt x="17812" y="12287"/>
                      </a:lnTo>
                      <a:cubicBezTo>
                        <a:pt x="17717" y="9906"/>
                        <a:pt x="17050" y="8192"/>
                        <a:pt x="16002" y="7144"/>
                      </a:cubicBezTo>
                      <a:cubicBezTo>
                        <a:pt x="14859" y="6096"/>
                        <a:pt x="13430" y="5524"/>
                        <a:pt x="11525" y="5524"/>
                      </a:cubicBezTo>
                      <a:cubicBezTo>
                        <a:pt x="10858" y="5524"/>
                        <a:pt x="10192" y="5524"/>
                        <a:pt x="9620" y="5810"/>
                      </a:cubicBezTo>
                      <a:cubicBezTo>
                        <a:pt x="9049" y="6001"/>
                        <a:pt x="8477" y="6286"/>
                        <a:pt x="7906" y="6668"/>
                      </a:cubicBezTo>
                      <a:cubicBezTo>
                        <a:pt x="7334" y="7048"/>
                        <a:pt x="6953" y="7620"/>
                        <a:pt x="6668" y="8192"/>
                      </a:cubicBezTo>
                      <a:cubicBezTo>
                        <a:pt x="6382" y="8858"/>
                        <a:pt x="6191" y="9620"/>
                        <a:pt x="6191" y="10573"/>
                      </a:cubicBezTo>
                      <a:cubicBezTo>
                        <a:pt x="6191" y="11906"/>
                        <a:pt x="6477" y="12954"/>
                        <a:pt x="7144" y="13716"/>
                      </a:cubicBezTo>
                      <a:cubicBezTo>
                        <a:pt x="7715" y="14478"/>
                        <a:pt x="8573" y="15145"/>
                        <a:pt x="9716" y="15526"/>
                      </a:cubicBezTo>
                      <a:lnTo>
                        <a:pt x="10858" y="15907"/>
                      </a:lnTo>
                      <a:cubicBezTo>
                        <a:pt x="12097" y="16383"/>
                        <a:pt x="13240" y="16764"/>
                        <a:pt x="14288" y="17145"/>
                      </a:cubicBezTo>
                      <a:cubicBezTo>
                        <a:pt x="15335" y="17526"/>
                        <a:pt x="16193" y="17812"/>
                        <a:pt x="16859" y="18002"/>
                      </a:cubicBezTo>
                      <a:cubicBezTo>
                        <a:pt x="17526" y="18193"/>
                        <a:pt x="17907" y="18383"/>
                        <a:pt x="18193" y="18478"/>
                      </a:cubicBezTo>
                      <a:cubicBezTo>
                        <a:pt x="20003" y="19241"/>
                        <a:pt x="21431" y="20479"/>
                        <a:pt x="22384" y="22289"/>
                      </a:cubicBezTo>
                      <a:cubicBezTo>
                        <a:pt x="23336" y="24098"/>
                        <a:pt x="23813" y="26098"/>
                        <a:pt x="23813" y="28194"/>
                      </a:cubicBezTo>
                      <a:cubicBezTo>
                        <a:pt x="23813" y="30290"/>
                        <a:pt x="23527" y="32099"/>
                        <a:pt x="22860" y="33623"/>
                      </a:cubicBezTo>
                      <a:cubicBezTo>
                        <a:pt x="22193" y="35147"/>
                        <a:pt x="21336" y="36385"/>
                        <a:pt x="20288" y="37433"/>
                      </a:cubicBezTo>
                      <a:cubicBezTo>
                        <a:pt x="19241" y="38386"/>
                        <a:pt x="17907" y="39148"/>
                        <a:pt x="16574" y="39624"/>
                      </a:cubicBezTo>
                      <a:cubicBezTo>
                        <a:pt x="15145" y="40100"/>
                        <a:pt x="13716" y="40291"/>
                        <a:pt x="12192" y="40291"/>
                      </a:cubicBezTo>
                      <a:cubicBezTo>
                        <a:pt x="10478" y="40291"/>
                        <a:pt x="8954" y="40005"/>
                        <a:pt x="7429" y="39433"/>
                      </a:cubicBezTo>
                      <a:cubicBezTo>
                        <a:pt x="6001" y="38862"/>
                        <a:pt x="4667" y="38005"/>
                        <a:pt x="3524" y="36957"/>
                      </a:cubicBezTo>
                      <a:cubicBezTo>
                        <a:pt x="2381" y="35814"/>
                        <a:pt x="1524" y="34385"/>
                        <a:pt x="953" y="32671"/>
                      </a:cubicBezTo>
                      <a:cubicBezTo>
                        <a:pt x="286" y="30956"/>
                        <a:pt x="0" y="28861"/>
                        <a:pt x="0" y="26575"/>
                      </a:cubicBezTo>
                      <a:lnTo>
                        <a:pt x="5144" y="26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F1C0E58F-567B-734C-BA20-3F16D95C0A83}"/>
                    </a:ext>
                  </a:extLst>
                </p:cNvPr>
                <p:cNvSpPr/>
                <p:nvPr/>
              </p:nvSpPr>
              <p:spPr>
                <a:xfrm>
                  <a:off x="1309192" y="6591395"/>
                  <a:ext cx="28003" cy="40386"/>
                </a:xfrm>
                <a:custGeom>
                  <a:avLst/>
                  <a:gdLst>
                    <a:gd name="connsiteX0" fmla="*/ 19812 w 28003"/>
                    <a:gd name="connsiteY0" fmla="*/ 1524 h 40386"/>
                    <a:gd name="connsiteX1" fmla="*/ 24289 w 28003"/>
                    <a:gd name="connsiteY1" fmla="*/ 5906 h 40386"/>
                    <a:gd name="connsiteX2" fmla="*/ 27051 w 28003"/>
                    <a:gd name="connsiteY2" fmla="*/ 12383 h 40386"/>
                    <a:gd name="connsiteX3" fmla="*/ 28003 w 28003"/>
                    <a:gd name="connsiteY3" fmla="*/ 20193 h 40386"/>
                    <a:gd name="connsiteX4" fmla="*/ 27051 w 28003"/>
                    <a:gd name="connsiteY4" fmla="*/ 28004 h 40386"/>
                    <a:gd name="connsiteX5" fmla="*/ 24289 w 28003"/>
                    <a:gd name="connsiteY5" fmla="*/ 34481 h 40386"/>
                    <a:gd name="connsiteX6" fmla="*/ 19812 w 28003"/>
                    <a:gd name="connsiteY6" fmla="*/ 38862 h 40386"/>
                    <a:gd name="connsiteX7" fmla="*/ 14002 w 28003"/>
                    <a:gd name="connsiteY7" fmla="*/ 40386 h 40386"/>
                    <a:gd name="connsiteX8" fmla="*/ 8192 w 28003"/>
                    <a:gd name="connsiteY8" fmla="*/ 38862 h 40386"/>
                    <a:gd name="connsiteX9" fmla="*/ 3715 w 28003"/>
                    <a:gd name="connsiteY9" fmla="*/ 34481 h 40386"/>
                    <a:gd name="connsiteX10" fmla="*/ 952 w 28003"/>
                    <a:gd name="connsiteY10" fmla="*/ 28004 h 40386"/>
                    <a:gd name="connsiteX11" fmla="*/ 0 w 28003"/>
                    <a:gd name="connsiteY11" fmla="*/ 20193 h 40386"/>
                    <a:gd name="connsiteX12" fmla="*/ 952 w 28003"/>
                    <a:gd name="connsiteY12" fmla="*/ 12383 h 40386"/>
                    <a:gd name="connsiteX13" fmla="*/ 3715 w 28003"/>
                    <a:gd name="connsiteY13" fmla="*/ 5906 h 40386"/>
                    <a:gd name="connsiteX14" fmla="*/ 8192 w 28003"/>
                    <a:gd name="connsiteY14" fmla="*/ 1524 h 40386"/>
                    <a:gd name="connsiteX15" fmla="*/ 14002 w 28003"/>
                    <a:gd name="connsiteY15" fmla="*/ 0 h 40386"/>
                    <a:gd name="connsiteX16" fmla="*/ 19812 w 28003"/>
                    <a:gd name="connsiteY16" fmla="*/ 1524 h 40386"/>
                    <a:gd name="connsiteX17" fmla="*/ 10001 w 28003"/>
                    <a:gd name="connsiteY17" fmla="*/ 6668 h 40386"/>
                    <a:gd name="connsiteX18" fmla="*/ 7239 w 28003"/>
                    <a:gd name="connsiteY18" fmla="*/ 9906 h 40386"/>
                    <a:gd name="connsiteX19" fmla="*/ 5620 w 28003"/>
                    <a:gd name="connsiteY19" fmla="*/ 14573 h 40386"/>
                    <a:gd name="connsiteX20" fmla="*/ 5048 w 28003"/>
                    <a:gd name="connsiteY20" fmla="*/ 20098 h 40386"/>
                    <a:gd name="connsiteX21" fmla="*/ 5620 w 28003"/>
                    <a:gd name="connsiteY21" fmla="*/ 25527 h 40386"/>
                    <a:gd name="connsiteX22" fmla="*/ 7239 w 28003"/>
                    <a:gd name="connsiteY22" fmla="*/ 30194 h 40386"/>
                    <a:gd name="connsiteX23" fmla="*/ 10001 w 28003"/>
                    <a:gd name="connsiteY23" fmla="*/ 33528 h 40386"/>
                    <a:gd name="connsiteX24" fmla="*/ 14002 w 28003"/>
                    <a:gd name="connsiteY24" fmla="*/ 34766 h 40386"/>
                    <a:gd name="connsiteX25" fmla="*/ 18002 w 28003"/>
                    <a:gd name="connsiteY25" fmla="*/ 33528 h 40386"/>
                    <a:gd name="connsiteX26" fmla="*/ 20765 w 28003"/>
                    <a:gd name="connsiteY26" fmla="*/ 30194 h 40386"/>
                    <a:gd name="connsiteX27" fmla="*/ 22384 w 28003"/>
                    <a:gd name="connsiteY27" fmla="*/ 25527 h 40386"/>
                    <a:gd name="connsiteX28" fmla="*/ 22955 w 28003"/>
                    <a:gd name="connsiteY28" fmla="*/ 20098 h 40386"/>
                    <a:gd name="connsiteX29" fmla="*/ 22384 w 28003"/>
                    <a:gd name="connsiteY29" fmla="*/ 14669 h 40386"/>
                    <a:gd name="connsiteX30" fmla="*/ 20765 w 28003"/>
                    <a:gd name="connsiteY30" fmla="*/ 10001 h 40386"/>
                    <a:gd name="connsiteX31" fmla="*/ 18002 w 28003"/>
                    <a:gd name="connsiteY31" fmla="*/ 6763 h 40386"/>
                    <a:gd name="connsiteX32" fmla="*/ 14002 w 28003"/>
                    <a:gd name="connsiteY32" fmla="*/ 5525 h 40386"/>
                    <a:gd name="connsiteX33" fmla="*/ 10001 w 28003"/>
                    <a:gd name="connsiteY33" fmla="*/ 676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8003" h="40386">
                      <a:moveTo>
                        <a:pt x="19812" y="1524"/>
                      </a:moveTo>
                      <a:cubicBezTo>
                        <a:pt x="21526" y="2572"/>
                        <a:pt x="23051" y="4001"/>
                        <a:pt x="24289" y="5906"/>
                      </a:cubicBezTo>
                      <a:cubicBezTo>
                        <a:pt x="25527" y="7715"/>
                        <a:pt x="26480" y="9906"/>
                        <a:pt x="27051" y="12383"/>
                      </a:cubicBezTo>
                      <a:cubicBezTo>
                        <a:pt x="27718" y="14859"/>
                        <a:pt x="28003" y="17431"/>
                        <a:pt x="28003" y="20193"/>
                      </a:cubicBezTo>
                      <a:cubicBezTo>
                        <a:pt x="28003" y="22955"/>
                        <a:pt x="27718" y="25527"/>
                        <a:pt x="27051" y="28004"/>
                      </a:cubicBezTo>
                      <a:cubicBezTo>
                        <a:pt x="26384" y="30480"/>
                        <a:pt x="25527" y="32576"/>
                        <a:pt x="24289" y="34481"/>
                      </a:cubicBezTo>
                      <a:cubicBezTo>
                        <a:pt x="23051" y="36290"/>
                        <a:pt x="21622" y="37814"/>
                        <a:pt x="19812" y="38862"/>
                      </a:cubicBezTo>
                      <a:cubicBezTo>
                        <a:pt x="18097" y="39910"/>
                        <a:pt x="16097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6"/>
                        <a:pt x="3715" y="34481"/>
                      </a:cubicBezTo>
                      <a:cubicBezTo>
                        <a:pt x="2476" y="32671"/>
                        <a:pt x="1524" y="30480"/>
                        <a:pt x="952" y="28004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2" y="12383"/>
                      </a:cubicBezTo>
                      <a:cubicBezTo>
                        <a:pt x="1619" y="9906"/>
                        <a:pt x="2572" y="7811"/>
                        <a:pt x="3715" y="5906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6097" y="0"/>
                        <a:pt x="18097" y="476"/>
                        <a:pt x="19812" y="1524"/>
                      </a:cubicBezTo>
                      <a:close/>
                      <a:moveTo>
                        <a:pt x="10001" y="6668"/>
                      </a:moveTo>
                      <a:cubicBezTo>
                        <a:pt x="8858" y="7430"/>
                        <a:pt x="7906" y="8573"/>
                        <a:pt x="7239" y="9906"/>
                      </a:cubicBezTo>
                      <a:cubicBezTo>
                        <a:pt x="6477" y="11240"/>
                        <a:pt x="6001" y="12859"/>
                        <a:pt x="5620" y="14573"/>
                      </a:cubicBezTo>
                      <a:cubicBezTo>
                        <a:pt x="5239" y="16288"/>
                        <a:pt x="5048" y="18193"/>
                        <a:pt x="5048" y="20098"/>
                      </a:cubicBezTo>
                      <a:cubicBezTo>
                        <a:pt x="5048" y="22003"/>
                        <a:pt x="5239" y="23813"/>
                        <a:pt x="5620" y="25527"/>
                      </a:cubicBezTo>
                      <a:cubicBezTo>
                        <a:pt x="6001" y="27242"/>
                        <a:pt x="6477" y="28861"/>
                        <a:pt x="7239" y="30194"/>
                      </a:cubicBezTo>
                      <a:cubicBezTo>
                        <a:pt x="8001" y="31623"/>
                        <a:pt x="8858" y="32671"/>
                        <a:pt x="10001" y="33528"/>
                      </a:cubicBezTo>
                      <a:cubicBezTo>
                        <a:pt x="11144" y="34290"/>
                        <a:pt x="12478" y="34766"/>
                        <a:pt x="14002" y="34766"/>
                      </a:cubicBezTo>
                      <a:cubicBezTo>
                        <a:pt x="15526" y="34766"/>
                        <a:pt x="16859" y="34385"/>
                        <a:pt x="18002" y="33528"/>
                      </a:cubicBezTo>
                      <a:cubicBezTo>
                        <a:pt x="19145" y="32766"/>
                        <a:pt x="20098" y="31623"/>
                        <a:pt x="20765" y="30194"/>
                      </a:cubicBezTo>
                      <a:cubicBezTo>
                        <a:pt x="21526" y="28861"/>
                        <a:pt x="22003" y="27242"/>
                        <a:pt x="22384" y="25527"/>
                      </a:cubicBezTo>
                      <a:cubicBezTo>
                        <a:pt x="22765" y="23813"/>
                        <a:pt x="22955" y="22003"/>
                        <a:pt x="22955" y="20098"/>
                      </a:cubicBezTo>
                      <a:cubicBezTo>
                        <a:pt x="22955" y="18193"/>
                        <a:pt x="22765" y="16383"/>
                        <a:pt x="22384" y="14669"/>
                      </a:cubicBezTo>
                      <a:cubicBezTo>
                        <a:pt x="22003" y="12954"/>
                        <a:pt x="21526" y="11335"/>
                        <a:pt x="20765" y="10001"/>
                      </a:cubicBezTo>
                      <a:cubicBezTo>
                        <a:pt x="20002" y="8668"/>
                        <a:pt x="19145" y="7525"/>
                        <a:pt x="18002" y="6763"/>
                      </a:cubicBezTo>
                      <a:cubicBezTo>
                        <a:pt x="16859" y="6001"/>
                        <a:pt x="15526" y="5525"/>
                        <a:pt x="14002" y="5525"/>
                      </a:cubicBezTo>
                      <a:cubicBezTo>
                        <a:pt x="12478" y="5525"/>
                        <a:pt x="11144" y="5906"/>
                        <a:pt x="10001" y="67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D15B384-7144-4A40-A5C6-93438A821692}"/>
                    </a:ext>
                  </a:extLst>
                </p:cNvPr>
                <p:cNvSpPr/>
                <p:nvPr/>
              </p:nvSpPr>
              <p:spPr>
                <a:xfrm>
                  <a:off x="1341863" y="6592252"/>
                  <a:ext cx="20002" cy="38481"/>
                </a:xfrm>
                <a:custGeom>
                  <a:avLst/>
                  <a:gdLst>
                    <a:gd name="connsiteX0" fmla="*/ 0 w 20002"/>
                    <a:gd name="connsiteY0" fmla="*/ 0 h 38481"/>
                    <a:gd name="connsiteX1" fmla="*/ 5144 w 20002"/>
                    <a:gd name="connsiteY1" fmla="*/ 0 h 38481"/>
                    <a:gd name="connsiteX2" fmla="*/ 5144 w 20002"/>
                    <a:gd name="connsiteY2" fmla="*/ 32671 h 38481"/>
                    <a:gd name="connsiteX3" fmla="*/ 20003 w 20002"/>
                    <a:gd name="connsiteY3" fmla="*/ 32671 h 38481"/>
                    <a:gd name="connsiteX4" fmla="*/ 20003 w 20002"/>
                    <a:gd name="connsiteY4" fmla="*/ 38481 h 38481"/>
                    <a:gd name="connsiteX5" fmla="*/ 0 w 20002"/>
                    <a:gd name="connsiteY5" fmla="*/ 38481 h 38481"/>
                    <a:gd name="connsiteX6" fmla="*/ 0 w 20002"/>
                    <a:gd name="connsiteY6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2671"/>
                      </a:lnTo>
                      <a:lnTo>
                        <a:pt x="20003" y="32671"/>
                      </a:lnTo>
                      <a:lnTo>
                        <a:pt x="20003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48A507C1-9E4E-CD42-A0EF-D72EA0174014}"/>
                    </a:ext>
                  </a:extLst>
                </p:cNvPr>
                <p:cNvSpPr/>
                <p:nvPr/>
              </p:nvSpPr>
              <p:spPr>
                <a:xfrm>
                  <a:off x="1365104" y="6592252"/>
                  <a:ext cx="24193" cy="39338"/>
                </a:xfrm>
                <a:custGeom>
                  <a:avLst/>
                  <a:gdLst>
                    <a:gd name="connsiteX0" fmla="*/ 0 w 24193"/>
                    <a:gd name="connsiteY0" fmla="*/ 0 h 39338"/>
                    <a:gd name="connsiteX1" fmla="*/ 5144 w 24193"/>
                    <a:gd name="connsiteY1" fmla="*/ 0 h 39338"/>
                    <a:gd name="connsiteX2" fmla="*/ 5144 w 24193"/>
                    <a:gd name="connsiteY2" fmla="*/ 22384 h 39338"/>
                    <a:gd name="connsiteX3" fmla="*/ 5334 w 24193"/>
                    <a:gd name="connsiteY3" fmla="*/ 26670 h 39338"/>
                    <a:gd name="connsiteX4" fmla="*/ 6191 w 24193"/>
                    <a:gd name="connsiteY4" fmla="*/ 30004 h 39338"/>
                    <a:gd name="connsiteX5" fmla="*/ 8287 w 24193"/>
                    <a:gd name="connsiteY5" fmla="*/ 32576 h 39338"/>
                    <a:gd name="connsiteX6" fmla="*/ 12097 w 24193"/>
                    <a:gd name="connsiteY6" fmla="*/ 33528 h 39338"/>
                    <a:gd name="connsiteX7" fmla="*/ 15907 w 24193"/>
                    <a:gd name="connsiteY7" fmla="*/ 32576 h 39338"/>
                    <a:gd name="connsiteX8" fmla="*/ 18002 w 24193"/>
                    <a:gd name="connsiteY8" fmla="*/ 30004 h 39338"/>
                    <a:gd name="connsiteX9" fmla="*/ 18860 w 24193"/>
                    <a:gd name="connsiteY9" fmla="*/ 26670 h 39338"/>
                    <a:gd name="connsiteX10" fmla="*/ 19050 w 24193"/>
                    <a:gd name="connsiteY10" fmla="*/ 22384 h 39338"/>
                    <a:gd name="connsiteX11" fmla="*/ 19050 w 24193"/>
                    <a:gd name="connsiteY11" fmla="*/ 0 h 39338"/>
                    <a:gd name="connsiteX12" fmla="*/ 24194 w 24193"/>
                    <a:gd name="connsiteY12" fmla="*/ 0 h 39338"/>
                    <a:gd name="connsiteX13" fmla="*/ 24194 w 24193"/>
                    <a:gd name="connsiteY13" fmla="*/ 24575 h 39338"/>
                    <a:gd name="connsiteX14" fmla="*/ 20955 w 24193"/>
                    <a:gd name="connsiteY14" fmla="*/ 35528 h 39338"/>
                    <a:gd name="connsiteX15" fmla="*/ 12192 w 24193"/>
                    <a:gd name="connsiteY15" fmla="*/ 39338 h 39338"/>
                    <a:gd name="connsiteX16" fmla="*/ 3429 w 24193"/>
                    <a:gd name="connsiteY16" fmla="*/ 35528 h 39338"/>
                    <a:gd name="connsiteX17" fmla="*/ 190 w 24193"/>
                    <a:gd name="connsiteY17" fmla="*/ 24575 h 39338"/>
                    <a:gd name="connsiteX18" fmla="*/ 190 w 24193"/>
                    <a:gd name="connsiteY18" fmla="*/ 0 h 39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193" h="39338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22384"/>
                      </a:lnTo>
                      <a:cubicBezTo>
                        <a:pt x="5144" y="24098"/>
                        <a:pt x="5144" y="25527"/>
                        <a:pt x="5334" y="26670"/>
                      </a:cubicBezTo>
                      <a:cubicBezTo>
                        <a:pt x="5429" y="27813"/>
                        <a:pt x="5715" y="28956"/>
                        <a:pt x="6191" y="30004"/>
                      </a:cubicBezTo>
                      <a:cubicBezTo>
                        <a:pt x="6667" y="31052"/>
                        <a:pt x="7334" y="31909"/>
                        <a:pt x="8287" y="32576"/>
                      </a:cubicBezTo>
                      <a:cubicBezTo>
                        <a:pt x="9239" y="33242"/>
                        <a:pt x="10477" y="33528"/>
                        <a:pt x="12097" y="33528"/>
                      </a:cubicBezTo>
                      <a:cubicBezTo>
                        <a:pt x="13716" y="33528"/>
                        <a:pt x="14859" y="33242"/>
                        <a:pt x="15907" y="32576"/>
                      </a:cubicBezTo>
                      <a:cubicBezTo>
                        <a:pt x="16859" y="31909"/>
                        <a:pt x="17526" y="31052"/>
                        <a:pt x="18002" y="30004"/>
                      </a:cubicBezTo>
                      <a:cubicBezTo>
                        <a:pt x="18479" y="28956"/>
                        <a:pt x="18764" y="27813"/>
                        <a:pt x="18860" y="26670"/>
                      </a:cubicBezTo>
                      <a:cubicBezTo>
                        <a:pt x="18955" y="25527"/>
                        <a:pt x="19050" y="24003"/>
                        <a:pt x="19050" y="22384"/>
                      </a:cubicBezTo>
                      <a:lnTo>
                        <a:pt x="19050" y="0"/>
                      </a:lnTo>
                      <a:lnTo>
                        <a:pt x="24194" y="0"/>
                      </a:lnTo>
                      <a:lnTo>
                        <a:pt x="24194" y="24575"/>
                      </a:lnTo>
                      <a:cubicBezTo>
                        <a:pt x="24194" y="29432"/>
                        <a:pt x="23146" y="33052"/>
                        <a:pt x="20955" y="35528"/>
                      </a:cubicBezTo>
                      <a:cubicBezTo>
                        <a:pt x="18764" y="38005"/>
                        <a:pt x="15907" y="39338"/>
                        <a:pt x="12192" y="39338"/>
                      </a:cubicBezTo>
                      <a:cubicBezTo>
                        <a:pt x="8477" y="39338"/>
                        <a:pt x="5525" y="38100"/>
                        <a:pt x="3429" y="35528"/>
                      </a:cubicBezTo>
                      <a:cubicBezTo>
                        <a:pt x="1238" y="33052"/>
                        <a:pt x="190" y="29337"/>
                        <a:pt x="190" y="24575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3255E6E9-B5B8-DF4B-8C37-9DCDB89EC81E}"/>
                    </a:ext>
                  </a:extLst>
                </p:cNvPr>
                <p:cNvSpPr/>
                <p:nvPr/>
              </p:nvSpPr>
              <p:spPr>
                <a:xfrm>
                  <a:off x="1392250" y="6592252"/>
                  <a:ext cx="23717" cy="38481"/>
                </a:xfrm>
                <a:custGeom>
                  <a:avLst/>
                  <a:gdLst>
                    <a:gd name="connsiteX0" fmla="*/ 0 w 23717"/>
                    <a:gd name="connsiteY0" fmla="*/ 0 h 38481"/>
                    <a:gd name="connsiteX1" fmla="*/ 23717 w 23717"/>
                    <a:gd name="connsiteY1" fmla="*/ 0 h 38481"/>
                    <a:gd name="connsiteX2" fmla="*/ 23717 w 23717"/>
                    <a:gd name="connsiteY2" fmla="*/ 5810 h 38481"/>
                    <a:gd name="connsiteX3" fmla="*/ 14383 w 23717"/>
                    <a:gd name="connsiteY3" fmla="*/ 5810 h 38481"/>
                    <a:gd name="connsiteX4" fmla="*/ 14383 w 23717"/>
                    <a:gd name="connsiteY4" fmla="*/ 38481 h 38481"/>
                    <a:gd name="connsiteX5" fmla="*/ 9239 w 23717"/>
                    <a:gd name="connsiteY5" fmla="*/ 38481 h 38481"/>
                    <a:gd name="connsiteX6" fmla="*/ 9239 w 23717"/>
                    <a:gd name="connsiteY6" fmla="*/ 5810 h 38481"/>
                    <a:gd name="connsiteX7" fmla="*/ 0 w 23717"/>
                    <a:gd name="connsiteY7" fmla="*/ 5810 h 38481"/>
                    <a:gd name="connsiteX8" fmla="*/ 0 w 23717"/>
                    <a:gd name="connsiteY8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38481">
                      <a:moveTo>
                        <a:pt x="0" y="0"/>
                      </a:moveTo>
                      <a:lnTo>
                        <a:pt x="23717" y="0"/>
                      </a:lnTo>
                      <a:lnTo>
                        <a:pt x="23717" y="5810"/>
                      </a:lnTo>
                      <a:lnTo>
                        <a:pt x="14383" y="5810"/>
                      </a:lnTo>
                      <a:lnTo>
                        <a:pt x="14383" y="38481"/>
                      </a:lnTo>
                      <a:lnTo>
                        <a:pt x="9239" y="38481"/>
                      </a:lnTo>
                      <a:lnTo>
                        <a:pt x="9239" y="5810"/>
                      </a:lnTo>
                      <a:lnTo>
                        <a:pt x="0" y="58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DD5064E-F672-6943-9E0D-3B927AB7BF32}"/>
                    </a:ext>
                  </a:extLst>
                </p:cNvPr>
                <p:cNvSpPr/>
                <p:nvPr/>
              </p:nvSpPr>
              <p:spPr>
                <a:xfrm>
                  <a:off x="1419301" y="6592252"/>
                  <a:ext cx="5143" cy="38481"/>
                </a:xfrm>
                <a:custGeom>
                  <a:avLst/>
                  <a:gdLst>
                    <a:gd name="connsiteX0" fmla="*/ 0 w 5143"/>
                    <a:gd name="connsiteY0" fmla="*/ 0 h 38481"/>
                    <a:gd name="connsiteX1" fmla="*/ 5144 w 5143"/>
                    <a:gd name="connsiteY1" fmla="*/ 0 h 38481"/>
                    <a:gd name="connsiteX2" fmla="*/ 5144 w 5143"/>
                    <a:gd name="connsiteY2" fmla="*/ 38481 h 38481"/>
                    <a:gd name="connsiteX3" fmla="*/ 0 w 5143"/>
                    <a:gd name="connsiteY3" fmla="*/ 38481 h 38481"/>
                    <a:gd name="connsiteX4" fmla="*/ 0 w 5143"/>
                    <a:gd name="connsiteY4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3" h="38481">
                      <a:moveTo>
                        <a:pt x="0" y="0"/>
                      </a:moveTo>
                      <a:lnTo>
                        <a:pt x="5144" y="0"/>
                      </a:lnTo>
                      <a:lnTo>
                        <a:pt x="5144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79441CC-E5B1-2341-BE4F-B25180072461}"/>
                    </a:ext>
                  </a:extLst>
                </p:cNvPr>
                <p:cNvSpPr/>
                <p:nvPr/>
              </p:nvSpPr>
              <p:spPr>
                <a:xfrm>
                  <a:off x="1429207" y="6591395"/>
                  <a:ext cx="28003" cy="40386"/>
                </a:xfrm>
                <a:custGeom>
                  <a:avLst/>
                  <a:gdLst>
                    <a:gd name="connsiteX0" fmla="*/ 19812 w 28003"/>
                    <a:gd name="connsiteY0" fmla="*/ 1524 h 40386"/>
                    <a:gd name="connsiteX1" fmla="*/ 24289 w 28003"/>
                    <a:gd name="connsiteY1" fmla="*/ 5906 h 40386"/>
                    <a:gd name="connsiteX2" fmla="*/ 27051 w 28003"/>
                    <a:gd name="connsiteY2" fmla="*/ 12383 h 40386"/>
                    <a:gd name="connsiteX3" fmla="*/ 28003 w 28003"/>
                    <a:gd name="connsiteY3" fmla="*/ 20193 h 40386"/>
                    <a:gd name="connsiteX4" fmla="*/ 27051 w 28003"/>
                    <a:gd name="connsiteY4" fmla="*/ 28004 h 40386"/>
                    <a:gd name="connsiteX5" fmla="*/ 24289 w 28003"/>
                    <a:gd name="connsiteY5" fmla="*/ 34481 h 40386"/>
                    <a:gd name="connsiteX6" fmla="*/ 19812 w 28003"/>
                    <a:gd name="connsiteY6" fmla="*/ 38862 h 40386"/>
                    <a:gd name="connsiteX7" fmla="*/ 14002 w 28003"/>
                    <a:gd name="connsiteY7" fmla="*/ 40386 h 40386"/>
                    <a:gd name="connsiteX8" fmla="*/ 8192 w 28003"/>
                    <a:gd name="connsiteY8" fmla="*/ 38862 h 40386"/>
                    <a:gd name="connsiteX9" fmla="*/ 3715 w 28003"/>
                    <a:gd name="connsiteY9" fmla="*/ 34481 h 40386"/>
                    <a:gd name="connsiteX10" fmla="*/ 952 w 28003"/>
                    <a:gd name="connsiteY10" fmla="*/ 28004 h 40386"/>
                    <a:gd name="connsiteX11" fmla="*/ 0 w 28003"/>
                    <a:gd name="connsiteY11" fmla="*/ 20193 h 40386"/>
                    <a:gd name="connsiteX12" fmla="*/ 952 w 28003"/>
                    <a:gd name="connsiteY12" fmla="*/ 12383 h 40386"/>
                    <a:gd name="connsiteX13" fmla="*/ 3715 w 28003"/>
                    <a:gd name="connsiteY13" fmla="*/ 5906 h 40386"/>
                    <a:gd name="connsiteX14" fmla="*/ 8192 w 28003"/>
                    <a:gd name="connsiteY14" fmla="*/ 1524 h 40386"/>
                    <a:gd name="connsiteX15" fmla="*/ 14002 w 28003"/>
                    <a:gd name="connsiteY15" fmla="*/ 0 h 40386"/>
                    <a:gd name="connsiteX16" fmla="*/ 19812 w 28003"/>
                    <a:gd name="connsiteY16" fmla="*/ 1524 h 40386"/>
                    <a:gd name="connsiteX17" fmla="*/ 10001 w 28003"/>
                    <a:gd name="connsiteY17" fmla="*/ 6668 h 40386"/>
                    <a:gd name="connsiteX18" fmla="*/ 7239 w 28003"/>
                    <a:gd name="connsiteY18" fmla="*/ 9906 h 40386"/>
                    <a:gd name="connsiteX19" fmla="*/ 5620 w 28003"/>
                    <a:gd name="connsiteY19" fmla="*/ 14573 h 40386"/>
                    <a:gd name="connsiteX20" fmla="*/ 5048 w 28003"/>
                    <a:gd name="connsiteY20" fmla="*/ 20098 h 40386"/>
                    <a:gd name="connsiteX21" fmla="*/ 5620 w 28003"/>
                    <a:gd name="connsiteY21" fmla="*/ 25527 h 40386"/>
                    <a:gd name="connsiteX22" fmla="*/ 7239 w 28003"/>
                    <a:gd name="connsiteY22" fmla="*/ 30194 h 40386"/>
                    <a:gd name="connsiteX23" fmla="*/ 10001 w 28003"/>
                    <a:gd name="connsiteY23" fmla="*/ 33528 h 40386"/>
                    <a:gd name="connsiteX24" fmla="*/ 14002 w 28003"/>
                    <a:gd name="connsiteY24" fmla="*/ 34766 h 40386"/>
                    <a:gd name="connsiteX25" fmla="*/ 17907 w 28003"/>
                    <a:gd name="connsiteY25" fmla="*/ 33528 h 40386"/>
                    <a:gd name="connsiteX26" fmla="*/ 20669 w 28003"/>
                    <a:gd name="connsiteY26" fmla="*/ 30194 h 40386"/>
                    <a:gd name="connsiteX27" fmla="*/ 22288 w 28003"/>
                    <a:gd name="connsiteY27" fmla="*/ 25527 h 40386"/>
                    <a:gd name="connsiteX28" fmla="*/ 22860 w 28003"/>
                    <a:gd name="connsiteY28" fmla="*/ 20098 h 40386"/>
                    <a:gd name="connsiteX29" fmla="*/ 22288 w 28003"/>
                    <a:gd name="connsiteY29" fmla="*/ 14669 h 40386"/>
                    <a:gd name="connsiteX30" fmla="*/ 20669 w 28003"/>
                    <a:gd name="connsiteY30" fmla="*/ 10001 h 40386"/>
                    <a:gd name="connsiteX31" fmla="*/ 17907 w 28003"/>
                    <a:gd name="connsiteY31" fmla="*/ 6763 h 40386"/>
                    <a:gd name="connsiteX32" fmla="*/ 14002 w 28003"/>
                    <a:gd name="connsiteY32" fmla="*/ 5525 h 40386"/>
                    <a:gd name="connsiteX33" fmla="*/ 10001 w 28003"/>
                    <a:gd name="connsiteY33" fmla="*/ 6763 h 40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8003" h="40386">
                      <a:moveTo>
                        <a:pt x="19812" y="1524"/>
                      </a:moveTo>
                      <a:cubicBezTo>
                        <a:pt x="21526" y="2572"/>
                        <a:pt x="23050" y="4001"/>
                        <a:pt x="24289" y="5906"/>
                      </a:cubicBezTo>
                      <a:cubicBezTo>
                        <a:pt x="25527" y="7715"/>
                        <a:pt x="26479" y="9906"/>
                        <a:pt x="27051" y="12383"/>
                      </a:cubicBezTo>
                      <a:cubicBezTo>
                        <a:pt x="27718" y="14859"/>
                        <a:pt x="28003" y="17431"/>
                        <a:pt x="28003" y="20193"/>
                      </a:cubicBezTo>
                      <a:cubicBezTo>
                        <a:pt x="28003" y="22955"/>
                        <a:pt x="27718" y="25527"/>
                        <a:pt x="27051" y="28004"/>
                      </a:cubicBezTo>
                      <a:cubicBezTo>
                        <a:pt x="26384" y="30480"/>
                        <a:pt x="25432" y="32576"/>
                        <a:pt x="24289" y="34481"/>
                      </a:cubicBezTo>
                      <a:cubicBezTo>
                        <a:pt x="23050" y="36290"/>
                        <a:pt x="21622" y="37814"/>
                        <a:pt x="19812" y="38862"/>
                      </a:cubicBezTo>
                      <a:cubicBezTo>
                        <a:pt x="18097" y="39910"/>
                        <a:pt x="16097" y="40386"/>
                        <a:pt x="14002" y="40386"/>
                      </a:cubicBezTo>
                      <a:cubicBezTo>
                        <a:pt x="11906" y="40386"/>
                        <a:pt x="9906" y="39910"/>
                        <a:pt x="8192" y="38862"/>
                      </a:cubicBezTo>
                      <a:cubicBezTo>
                        <a:pt x="6477" y="37814"/>
                        <a:pt x="4953" y="36386"/>
                        <a:pt x="3715" y="34481"/>
                      </a:cubicBezTo>
                      <a:cubicBezTo>
                        <a:pt x="2476" y="32671"/>
                        <a:pt x="1524" y="30480"/>
                        <a:pt x="952" y="28004"/>
                      </a:cubicBezTo>
                      <a:cubicBezTo>
                        <a:pt x="286" y="25527"/>
                        <a:pt x="0" y="22955"/>
                        <a:pt x="0" y="20193"/>
                      </a:cubicBezTo>
                      <a:cubicBezTo>
                        <a:pt x="0" y="17431"/>
                        <a:pt x="286" y="14859"/>
                        <a:pt x="952" y="12383"/>
                      </a:cubicBezTo>
                      <a:cubicBezTo>
                        <a:pt x="1619" y="9906"/>
                        <a:pt x="2476" y="7811"/>
                        <a:pt x="3715" y="5906"/>
                      </a:cubicBezTo>
                      <a:cubicBezTo>
                        <a:pt x="4953" y="4096"/>
                        <a:pt x="6382" y="2572"/>
                        <a:pt x="8192" y="1524"/>
                      </a:cubicBezTo>
                      <a:cubicBezTo>
                        <a:pt x="9906" y="476"/>
                        <a:pt x="11906" y="0"/>
                        <a:pt x="14002" y="0"/>
                      </a:cubicBezTo>
                      <a:cubicBezTo>
                        <a:pt x="16097" y="0"/>
                        <a:pt x="18097" y="476"/>
                        <a:pt x="19812" y="1524"/>
                      </a:cubicBezTo>
                      <a:close/>
                      <a:moveTo>
                        <a:pt x="10001" y="6668"/>
                      </a:moveTo>
                      <a:cubicBezTo>
                        <a:pt x="8858" y="7430"/>
                        <a:pt x="7906" y="8573"/>
                        <a:pt x="7239" y="9906"/>
                      </a:cubicBezTo>
                      <a:cubicBezTo>
                        <a:pt x="6477" y="11240"/>
                        <a:pt x="6001" y="12859"/>
                        <a:pt x="5620" y="14573"/>
                      </a:cubicBezTo>
                      <a:cubicBezTo>
                        <a:pt x="5239" y="16288"/>
                        <a:pt x="5048" y="18193"/>
                        <a:pt x="5048" y="20098"/>
                      </a:cubicBezTo>
                      <a:cubicBezTo>
                        <a:pt x="5048" y="22003"/>
                        <a:pt x="5239" y="23813"/>
                        <a:pt x="5620" y="25527"/>
                      </a:cubicBezTo>
                      <a:cubicBezTo>
                        <a:pt x="6001" y="27242"/>
                        <a:pt x="6477" y="28861"/>
                        <a:pt x="7239" y="30194"/>
                      </a:cubicBezTo>
                      <a:cubicBezTo>
                        <a:pt x="8001" y="31623"/>
                        <a:pt x="8858" y="32671"/>
                        <a:pt x="10001" y="33528"/>
                      </a:cubicBezTo>
                      <a:cubicBezTo>
                        <a:pt x="11144" y="34290"/>
                        <a:pt x="12478" y="34766"/>
                        <a:pt x="14002" y="34766"/>
                      </a:cubicBezTo>
                      <a:cubicBezTo>
                        <a:pt x="15526" y="34766"/>
                        <a:pt x="16859" y="34385"/>
                        <a:pt x="17907" y="33528"/>
                      </a:cubicBezTo>
                      <a:cubicBezTo>
                        <a:pt x="19050" y="32766"/>
                        <a:pt x="20002" y="31623"/>
                        <a:pt x="20669" y="30194"/>
                      </a:cubicBezTo>
                      <a:cubicBezTo>
                        <a:pt x="21431" y="28861"/>
                        <a:pt x="21907" y="27242"/>
                        <a:pt x="22288" y="25527"/>
                      </a:cubicBezTo>
                      <a:cubicBezTo>
                        <a:pt x="22669" y="23813"/>
                        <a:pt x="22860" y="22003"/>
                        <a:pt x="22860" y="20098"/>
                      </a:cubicBezTo>
                      <a:cubicBezTo>
                        <a:pt x="22860" y="18193"/>
                        <a:pt x="22669" y="16383"/>
                        <a:pt x="22288" y="14669"/>
                      </a:cubicBezTo>
                      <a:cubicBezTo>
                        <a:pt x="21907" y="12954"/>
                        <a:pt x="21431" y="11335"/>
                        <a:pt x="20669" y="10001"/>
                      </a:cubicBezTo>
                      <a:cubicBezTo>
                        <a:pt x="19907" y="8668"/>
                        <a:pt x="19050" y="7525"/>
                        <a:pt x="17907" y="6763"/>
                      </a:cubicBezTo>
                      <a:cubicBezTo>
                        <a:pt x="16764" y="6001"/>
                        <a:pt x="15430" y="5525"/>
                        <a:pt x="14002" y="5525"/>
                      </a:cubicBezTo>
                      <a:cubicBezTo>
                        <a:pt x="12573" y="5525"/>
                        <a:pt x="11144" y="5906"/>
                        <a:pt x="10001" y="67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79C029C0-8F1D-774E-A366-A53F465AF86A}"/>
                    </a:ext>
                  </a:extLst>
                </p:cNvPr>
                <p:cNvSpPr/>
                <p:nvPr/>
              </p:nvSpPr>
              <p:spPr>
                <a:xfrm>
                  <a:off x="1461592" y="6592252"/>
                  <a:ext cx="23717" cy="38481"/>
                </a:xfrm>
                <a:custGeom>
                  <a:avLst/>
                  <a:gdLst>
                    <a:gd name="connsiteX0" fmla="*/ 95 w 23717"/>
                    <a:gd name="connsiteY0" fmla="*/ 0 h 38481"/>
                    <a:gd name="connsiteX1" fmla="*/ 5525 w 23717"/>
                    <a:gd name="connsiteY1" fmla="*/ 0 h 38481"/>
                    <a:gd name="connsiteX2" fmla="*/ 18860 w 23717"/>
                    <a:gd name="connsiteY2" fmla="*/ 28289 h 38481"/>
                    <a:gd name="connsiteX3" fmla="*/ 18860 w 23717"/>
                    <a:gd name="connsiteY3" fmla="*/ 28289 h 38481"/>
                    <a:gd name="connsiteX4" fmla="*/ 18860 w 23717"/>
                    <a:gd name="connsiteY4" fmla="*/ 0 h 38481"/>
                    <a:gd name="connsiteX5" fmla="*/ 23717 w 23717"/>
                    <a:gd name="connsiteY5" fmla="*/ 0 h 38481"/>
                    <a:gd name="connsiteX6" fmla="*/ 23717 w 23717"/>
                    <a:gd name="connsiteY6" fmla="*/ 38481 h 38481"/>
                    <a:gd name="connsiteX7" fmla="*/ 18288 w 23717"/>
                    <a:gd name="connsiteY7" fmla="*/ 38481 h 38481"/>
                    <a:gd name="connsiteX8" fmla="*/ 4953 w 23717"/>
                    <a:gd name="connsiteY8" fmla="*/ 10192 h 38481"/>
                    <a:gd name="connsiteX9" fmla="*/ 4858 w 23717"/>
                    <a:gd name="connsiteY9" fmla="*/ 10192 h 38481"/>
                    <a:gd name="connsiteX10" fmla="*/ 4858 w 23717"/>
                    <a:gd name="connsiteY10" fmla="*/ 38481 h 38481"/>
                    <a:gd name="connsiteX11" fmla="*/ 0 w 23717"/>
                    <a:gd name="connsiteY11" fmla="*/ 38481 h 38481"/>
                    <a:gd name="connsiteX12" fmla="*/ 0 w 23717"/>
                    <a:gd name="connsiteY12" fmla="*/ 0 h 3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717" h="38481">
                      <a:moveTo>
                        <a:pt x="95" y="0"/>
                      </a:moveTo>
                      <a:lnTo>
                        <a:pt x="5525" y="0"/>
                      </a:lnTo>
                      <a:lnTo>
                        <a:pt x="18860" y="28289"/>
                      </a:lnTo>
                      <a:lnTo>
                        <a:pt x="18860" y="28289"/>
                      </a:lnTo>
                      <a:lnTo>
                        <a:pt x="18860" y="0"/>
                      </a:lnTo>
                      <a:lnTo>
                        <a:pt x="23717" y="0"/>
                      </a:lnTo>
                      <a:lnTo>
                        <a:pt x="23717" y="38481"/>
                      </a:lnTo>
                      <a:lnTo>
                        <a:pt x="18288" y="38481"/>
                      </a:lnTo>
                      <a:lnTo>
                        <a:pt x="4953" y="10192"/>
                      </a:lnTo>
                      <a:lnTo>
                        <a:pt x="4858" y="10192"/>
                      </a:lnTo>
                      <a:lnTo>
                        <a:pt x="4858" y="38481"/>
                      </a:lnTo>
                      <a:lnTo>
                        <a:pt x="0" y="384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747CFD0-F73B-F742-9487-0FC73D055AE0}"/>
                    </a:ext>
                  </a:extLst>
                </p:cNvPr>
                <p:cNvSpPr/>
                <p:nvPr/>
              </p:nvSpPr>
              <p:spPr>
                <a:xfrm>
                  <a:off x="1489881" y="6591490"/>
                  <a:ext cx="23812" cy="40290"/>
                </a:xfrm>
                <a:custGeom>
                  <a:avLst/>
                  <a:gdLst>
                    <a:gd name="connsiteX0" fmla="*/ 4953 w 23812"/>
                    <a:gd name="connsiteY0" fmla="*/ 26479 h 40290"/>
                    <a:gd name="connsiteX1" fmla="*/ 7049 w 23812"/>
                    <a:gd name="connsiteY1" fmla="*/ 32671 h 40290"/>
                    <a:gd name="connsiteX2" fmla="*/ 12383 w 23812"/>
                    <a:gd name="connsiteY2" fmla="*/ 34671 h 40290"/>
                    <a:gd name="connsiteX3" fmla="*/ 17050 w 23812"/>
                    <a:gd name="connsiteY3" fmla="*/ 32956 h 40290"/>
                    <a:gd name="connsiteX4" fmla="*/ 18574 w 23812"/>
                    <a:gd name="connsiteY4" fmla="*/ 28861 h 40290"/>
                    <a:gd name="connsiteX5" fmla="*/ 17907 w 23812"/>
                    <a:gd name="connsiteY5" fmla="*/ 25718 h 40290"/>
                    <a:gd name="connsiteX6" fmla="*/ 16193 w 23812"/>
                    <a:gd name="connsiteY6" fmla="*/ 24098 h 40290"/>
                    <a:gd name="connsiteX7" fmla="*/ 11335 w 23812"/>
                    <a:gd name="connsiteY7" fmla="*/ 22289 h 40290"/>
                    <a:gd name="connsiteX8" fmla="*/ 7429 w 23812"/>
                    <a:gd name="connsiteY8" fmla="*/ 20955 h 40290"/>
                    <a:gd name="connsiteX9" fmla="*/ 2477 w 23812"/>
                    <a:gd name="connsiteY9" fmla="*/ 17145 h 40290"/>
                    <a:gd name="connsiteX10" fmla="*/ 952 w 23812"/>
                    <a:gd name="connsiteY10" fmla="*/ 11240 h 40290"/>
                    <a:gd name="connsiteX11" fmla="*/ 1810 w 23812"/>
                    <a:gd name="connsiteY11" fmla="*/ 6286 h 40290"/>
                    <a:gd name="connsiteX12" fmla="*/ 4191 w 23812"/>
                    <a:gd name="connsiteY12" fmla="*/ 2762 h 40290"/>
                    <a:gd name="connsiteX13" fmla="*/ 7620 w 23812"/>
                    <a:gd name="connsiteY13" fmla="*/ 667 h 40290"/>
                    <a:gd name="connsiteX14" fmla="*/ 11621 w 23812"/>
                    <a:gd name="connsiteY14" fmla="*/ 0 h 40290"/>
                    <a:gd name="connsiteX15" fmla="*/ 16002 w 23812"/>
                    <a:gd name="connsiteY15" fmla="*/ 762 h 40290"/>
                    <a:gd name="connsiteX16" fmla="*/ 19622 w 23812"/>
                    <a:gd name="connsiteY16" fmla="*/ 3143 h 40290"/>
                    <a:gd name="connsiteX17" fmla="*/ 22003 w 23812"/>
                    <a:gd name="connsiteY17" fmla="*/ 7048 h 40290"/>
                    <a:gd name="connsiteX18" fmla="*/ 22860 w 23812"/>
                    <a:gd name="connsiteY18" fmla="*/ 12287 h 40290"/>
                    <a:gd name="connsiteX19" fmla="*/ 17717 w 23812"/>
                    <a:gd name="connsiteY19" fmla="*/ 12287 h 40290"/>
                    <a:gd name="connsiteX20" fmla="*/ 15907 w 23812"/>
                    <a:gd name="connsiteY20" fmla="*/ 7144 h 40290"/>
                    <a:gd name="connsiteX21" fmla="*/ 11430 w 23812"/>
                    <a:gd name="connsiteY21" fmla="*/ 5524 h 40290"/>
                    <a:gd name="connsiteX22" fmla="*/ 9525 w 23812"/>
                    <a:gd name="connsiteY22" fmla="*/ 5810 h 40290"/>
                    <a:gd name="connsiteX23" fmla="*/ 7810 w 23812"/>
                    <a:gd name="connsiteY23" fmla="*/ 6668 h 40290"/>
                    <a:gd name="connsiteX24" fmla="*/ 6572 w 23812"/>
                    <a:gd name="connsiteY24" fmla="*/ 8192 h 40290"/>
                    <a:gd name="connsiteX25" fmla="*/ 6096 w 23812"/>
                    <a:gd name="connsiteY25" fmla="*/ 10573 h 40290"/>
                    <a:gd name="connsiteX26" fmla="*/ 7049 w 23812"/>
                    <a:gd name="connsiteY26" fmla="*/ 13716 h 40290"/>
                    <a:gd name="connsiteX27" fmla="*/ 9620 w 23812"/>
                    <a:gd name="connsiteY27" fmla="*/ 15526 h 40290"/>
                    <a:gd name="connsiteX28" fmla="*/ 10763 w 23812"/>
                    <a:gd name="connsiteY28" fmla="*/ 15907 h 40290"/>
                    <a:gd name="connsiteX29" fmla="*/ 14192 w 23812"/>
                    <a:gd name="connsiteY29" fmla="*/ 17145 h 40290"/>
                    <a:gd name="connsiteX30" fmla="*/ 16764 w 23812"/>
                    <a:gd name="connsiteY30" fmla="*/ 18002 h 40290"/>
                    <a:gd name="connsiteX31" fmla="*/ 18098 w 23812"/>
                    <a:gd name="connsiteY31" fmla="*/ 18478 h 40290"/>
                    <a:gd name="connsiteX32" fmla="*/ 22289 w 23812"/>
                    <a:gd name="connsiteY32" fmla="*/ 22289 h 40290"/>
                    <a:gd name="connsiteX33" fmla="*/ 23813 w 23812"/>
                    <a:gd name="connsiteY33" fmla="*/ 28194 h 40290"/>
                    <a:gd name="connsiteX34" fmla="*/ 22860 w 23812"/>
                    <a:gd name="connsiteY34" fmla="*/ 33623 h 40290"/>
                    <a:gd name="connsiteX35" fmla="*/ 20288 w 23812"/>
                    <a:gd name="connsiteY35" fmla="*/ 37433 h 40290"/>
                    <a:gd name="connsiteX36" fmla="*/ 16574 w 23812"/>
                    <a:gd name="connsiteY36" fmla="*/ 39624 h 40290"/>
                    <a:gd name="connsiteX37" fmla="*/ 12192 w 23812"/>
                    <a:gd name="connsiteY37" fmla="*/ 40291 h 40290"/>
                    <a:gd name="connsiteX38" fmla="*/ 7429 w 23812"/>
                    <a:gd name="connsiteY38" fmla="*/ 39433 h 40290"/>
                    <a:gd name="connsiteX39" fmla="*/ 3524 w 23812"/>
                    <a:gd name="connsiteY39" fmla="*/ 36957 h 40290"/>
                    <a:gd name="connsiteX40" fmla="*/ 952 w 23812"/>
                    <a:gd name="connsiteY40" fmla="*/ 32671 h 40290"/>
                    <a:gd name="connsiteX41" fmla="*/ 0 w 23812"/>
                    <a:gd name="connsiteY41" fmla="*/ 26575 h 40290"/>
                    <a:gd name="connsiteX42" fmla="*/ 5144 w 23812"/>
                    <a:gd name="connsiteY42" fmla="*/ 26575 h 40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3812" h="40290">
                      <a:moveTo>
                        <a:pt x="4953" y="26479"/>
                      </a:moveTo>
                      <a:cubicBezTo>
                        <a:pt x="4953" y="29242"/>
                        <a:pt x="5620" y="31337"/>
                        <a:pt x="7049" y="32671"/>
                      </a:cubicBezTo>
                      <a:cubicBezTo>
                        <a:pt x="8382" y="34004"/>
                        <a:pt x="10192" y="34671"/>
                        <a:pt x="12383" y="34671"/>
                      </a:cubicBezTo>
                      <a:cubicBezTo>
                        <a:pt x="14573" y="34671"/>
                        <a:pt x="16002" y="34099"/>
                        <a:pt x="17050" y="32956"/>
                      </a:cubicBezTo>
                      <a:cubicBezTo>
                        <a:pt x="18098" y="31814"/>
                        <a:pt x="18574" y="30480"/>
                        <a:pt x="18574" y="28861"/>
                      </a:cubicBezTo>
                      <a:cubicBezTo>
                        <a:pt x="18574" y="27527"/>
                        <a:pt x="18383" y="26479"/>
                        <a:pt x="17907" y="25718"/>
                      </a:cubicBezTo>
                      <a:cubicBezTo>
                        <a:pt x="17431" y="24955"/>
                        <a:pt x="16859" y="24479"/>
                        <a:pt x="16193" y="24098"/>
                      </a:cubicBezTo>
                      <a:cubicBezTo>
                        <a:pt x="15335" y="23622"/>
                        <a:pt x="13716" y="23050"/>
                        <a:pt x="11335" y="22289"/>
                      </a:cubicBezTo>
                      <a:cubicBezTo>
                        <a:pt x="9525" y="21717"/>
                        <a:pt x="8192" y="21241"/>
                        <a:pt x="7429" y="20955"/>
                      </a:cubicBezTo>
                      <a:cubicBezTo>
                        <a:pt x="5144" y="20098"/>
                        <a:pt x="3429" y="18859"/>
                        <a:pt x="2477" y="17145"/>
                      </a:cubicBezTo>
                      <a:cubicBezTo>
                        <a:pt x="1524" y="15430"/>
                        <a:pt x="952" y="13430"/>
                        <a:pt x="952" y="11240"/>
                      </a:cubicBezTo>
                      <a:cubicBezTo>
                        <a:pt x="952" y="9334"/>
                        <a:pt x="1238" y="7715"/>
                        <a:pt x="1810" y="6286"/>
                      </a:cubicBezTo>
                      <a:cubicBezTo>
                        <a:pt x="2381" y="4858"/>
                        <a:pt x="3239" y="3715"/>
                        <a:pt x="4191" y="2762"/>
                      </a:cubicBezTo>
                      <a:cubicBezTo>
                        <a:pt x="5239" y="1810"/>
                        <a:pt x="6382" y="1143"/>
                        <a:pt x="7620" y="667"/>
                      </a:cubicBezTo>
                      <a:cubicBezTo>
                        <a:pt x="8858" y="191"/>
                        <a:pt x="10192" y="0"/>
                        <a:pt x="11621" y="0"/>
                      </a:cubicBezTo>
                      <a:cubicBezTo>
                        <a:pt x="13145" y="0"/>
                        <a:pt x="14669" y="286"/>
                        <a:pt x="16002" y="762"/>
                      </a:cubicBezTo>
                      <a:cubicBezTo>
                        <a:pt x="17335" y="1238"/>
                        <a:pt x="18574" y="2096"/>
                        <a:pt x="19622" y="3143"/>
                      </a:cubicBezTo>
                      <a:cubicBezTo>
                        <a:pt x="20669" y="4191"/>
                        <a:pt x="21431" y="5524"/>
                        <a:pt x="22003" y="7048"/>
                      </a:cubicBezTo>
                      <a:cubicBezTo>
                        <a:pt x="22574" y="8572"/>
                        <a:pt x="22860" y="10287"/>
                        <a:pt x="22860" y="12287"/>
                      </a:cubicBezTo>
                      <a:lnTo>
                        <a:pt x="17717" y="12287"/>
                      </a:lnTo>
                      <a:cubicBezTo>
                        <a:pt x="17621" y="9906"/>
                        <a:pt x="16954" y="8192"/>
                        <a:pt x="15907" y="7144"/>
                      </a:cubicBezTo>
                      <a:cubicBezTo>
                        <a:pt x="14764" y="6096"/>
                        <a:pt x="13335" y="5524"/>
                        <a:pt x="11430" y="5524"/>
                      </a:cubicBezTo>
                      <a:cubicBezTo>
                        <a:pt x="10763" y="5524"/>
                        <a:pt x="10097" y="5524"/>
                        <a:pt x="9525" y="5810"/>
                      </a:cubicBezTo>
                      <a:cubicBezTo>
                        <a:pt x="8954" y="6001"/>
                        <a:pt x="8382" y="6286"/>
                        <a:pt x="7810" y="6668"/>
                      </a:cubicBezTo>
                      <a:cubicBezTo>
                        <a:pt x="7239" y="7048"/>
                        <a:pt x="6858" y="7620"/>
                        <a:pt x="6572" y="8192"/>
                      </a:cubicBezTo>
                      <a:cubicBezTo>
                        <a:pt x="6287" y="8858"/>
                        <a:pt x="6096" y="9620"/>
                        <a:pt x="6096" y="10573"/>
                      </a:cubicBezTo>
                      <a:cubicBezTo>
                        <a:pt x="6096" y="11906"/>
                        <a:pt x="6382" y="12954"/>
                        <a:pt x="7049" y="13716"/>
                      </a:cubicBezTo>
                      <a:cubicBezTo>
                        <a:pt x="7620" y="14478"/>
                        <a:pt x="8477" y="15145"/>
                        <a:pt x="9620" y="15526"/>
                      </a:cubicBezTo>
                      <a:lnTo>
                        <a:pt x="10763" y="15907"/>
                      </a:lnTo>
                      <a:cubicBezTo>
                        <a:pt x="12002" y="16383"/>
                        <a:pt x="13145" y="16764"/>
                        <a:pt x="14192" y="17145"/>
                      </a:cubicBezTo>
                      <a:cubicBezTo>
                        <a:pt x="15240" y="17526"/>
                        <a:pt x="16097" y="17812"/>
                        <a:pt x="16764" y="18002"/>
                      </a:cubicBezTo>
                      <a:cubicBezTo>
                        <a:pt x="17431" y="18193"/>
                        <a:pt x="17812" y="18383"/>
                        <a:pt x="18098" y="18478"/>
                      </a:cubicBezTo>
                      <a:cubicBezTo>
                        <a:pt x="19907" y="19241"/>
                        <a:pt x="21336" y="20479"/>
                        <a:pt x="22289" y="22289"/>
                      </a:cubicBezTo>
                      <a:cubicBezTo>
                        <a:pt x="23241" y="24098"/>
                        <a:pt x="23813" y="26098"/>
                        <a:pt x="23813" y="28194"/>
                      </a:cubicBezTo>
                      <a:cubicBezTo>
                        <a:pt x="23813" y="30290"/>
                        <a:pt x="23527" y="32099"/>
                        <a:pt x="22860" y="33623"/>
                      </a:cubicBezTo>
                      <a:cubicBezTo>
                        <a:pt x="22193" y="35147"/>
                        <a:pt x="21336" y="36385"/>
                        <a:pt x="20288" y="37433"/>
                      </a:cubicBezTo>
                      <a:cubicBezTo>
                        <a:pt x="19241" y="38386"/>
                        <a:pt x="18002" y="39148"/>
                        <a:pt x="16574" y="39624"/>
                      </a:cubicBezTo>
                      <a:cubicBezTo>
                        <a:pt x="15145" y="40100"/>
                        <a:pt x="13716" y="40291"/>
                        <a:pt x="12192" y="40291"/>
                      </a:cubicBezTo>
                      <a:cubicBezTo>
                        <a:pt x="10477" y="40291"/>
                        <a:pt x="8954" y="40005"/>
                        <a:pt x="7429" y="39433"/>
                      </a:cubicBezTo>
                      <a:cubicBezTo>
                        <a:pt x="5906" y="38862"/>
                        <a:pt x="4667" y="38005"/>
                        <a:pt x="3524" y="36957"/>
                      </a:cubicBezTo>
                      <a:cubicBezTo>
                        <a:pt x="2381" y="35814"/>
                        <a:pt x="1524" y="34385"/>
                        <a:pt x="952" y="32671"/>
                      </a:cubicBezTo>
                      <a:cubicBezTo>
                        <a:pt x="286" y="30956"/>
                        <a:pt x="0" y="28861"/>
                        <a:pt x="0" y="26575"/>
                      </a:cubicBezTo>
                      <a:lnTo>
                        <a:pt x="5144" y="26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et-EE" dirty="0"/>
                </a:p>
              </p:txBody>
            </p:sp>
          </p:grpSp>
        </p:grpSp>
        <p:grpSp>
          <p:nvGrpSpPr>
            <p:cNvPr id="64" name="Graphic 24">
              <a:extLst>
                <a:ext uri="{FF2B5EF4-FFF2-40B4-BE49-F238E27FC236}">
                  <a16:creationId xmlns:a16="http://schemas.microsoft.com/office/drawing/2014/main" id="{B2C0137F-8FB0-A743-B738-324A5A405EB7}"/>
                </a:ext>
              </a:extLst>
            </p:cNvPr>
            <p:cNvGrpSpPr/>
            <p:nvPr/>
          </p:nvGrpSpPr>
          <p:grpSpPr>
            <a:xfrm>
              <a:off x="9942747" y="6370796"/>
              <a:ext cx="1827561" cy="214598"/>
              <a:chOff x="9942747" y="6370796"/>
              <a:chExt cx="1827561" cy="214598"/>
            </a:xfrm>
            <a:solidFill>
              <a:srgbClr val="FFFFFF"/>
            </a:solidFill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28CE31B-E57A-9648-8AA8-C064BA6B22FF}"/>
                  </a:ext>
                </a:extLst>
              </p:cNvPr>
              <p:cNvSpPr/>
              <p:nvPr/>
            </p:nvSpPr>
            <p:spPr>
              <a:xfrm>
                <a:off x="9942747" y="6370891"/>
                <a:ext cx="118300" cy="214503"/>
              </a:xfrm>
              <a:custGeom>
                <a:avLst/>
                <a:gdLst>
                  <a:gd name="connsiteX0" fmla="*/ 25527 w 118300"/>
                  <a:gd name="connsiteY0" fmla="*/ 0 h 214503"/>
                  <a:gd name="connsiteX1" fmla="*/ 106299 w 118300"/>
                  <a:gd name="connsiteY1" fmla="*/ 0 h 214503"/>
                  <a:gd name="connsiteX2" fmla="*/ 43434 w 118300"/>
                  <a:gd name="connsiteY2" fmla="*/ 109156 h 214503"/>
                  <a:gd name="connsiteX3" fmla="*/ 0 w 118300"/>
                  <a:gd name="connsiteY3" fmla="*/ 109156 h 214503"/>
                  <a:gd name="connsiteX4" fmla="*/ 25622 w 118300"/>
                  <a:gd name="connsiteY4" fmla="*/ 0 h 214503"/>
                  <a:gd name="connsiteX5" fmla="*/ 18479 w 118300"/>
                  <a:gd name="connsiteY5" fmla="*/ 171355 h 214503"/>
                  <a:gd name="connsiteX6" fmla="*/ 43625 w 118300"/>
                  <a:gd name="connsiteY6" fmla="*/ 171355 h 214503"/>
                  <a:gd name="connsiteX7" fmla="*/ 118301 w 118300"/>
                  <a:gd name="connsiteY7" fmla="*/ 82677 h 214503"/>
                  <a:gd name="connsiteX8" fmla="*/ 70771 w 118300"/>
                  <a:gd name="connsiteY8" fmla="*/ 82677 h 214503"/>
                  <a:gd name="connsiteX9" fmla="*/ 18479 w 118300"/>
                  <a:gd name="connsiteY9" fmla="*/ 171355 h 214503"/>
                  <a:gd name="connsiteX10" fmla="*/ 2191 w 118300"/>
                  <a:gd name="connsiteY10" fmla="*/ 214503 h 214503"/>
                  <a:gd name="connsiteX11" fmla="*/ 60293 w 118300"/>
                  <a:gd name="connsiteY11" fmla="*/ 180213 h 214503"/>
                  <a:gd name="connsiteX12" fmla="*/ 2191 w 118300"/>
                  <a:gd name="connsiteY12" fmla="*/ 180213 h 214503"/>
                  <a:gd name="connsiteX13" fmla="*/ 2191 w 118300"/>
                  <a:gd name="connsiteY13" fmla="*/ 21450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300" h="214503">
                    <a:moveTo>
                      <a:pt x="25527" y="0"/>
                    </a:moveTo>
                    <a:lnTo>
                      <a:pt x="106299" y="0"/>
                    </a:lnTo>
                    <a:lnTo>
                      <a:pt x="43434" y="109156"/>
                    </a:lnTo>
                    <a:lnTo>
                      <a:pt x="0" y="109156"/>
                    </a:lnTo>
                    <a:lnTo>
                      <a:pt x="25622" y="0"/>
                    </a:lnTo>
                    <a:close/>
                    <a:moveTo>
                      <a:pt x="18479" y="171355"/>
                    </a:moveTo>
                    <a:lnTo>
                      <a:pt x="43625" y="171355"/>
                    </a:lnTo>
                    <a:lnTo>
                      <a:pt x="118301" y="82677"/>
                    </a:lnTo>
                    <a:lnTo>
                      <a:pt x="70771" y="82677"/>
                    </a:lnTo>
                    <a:lnTo>
                      <a:pt x="18479" y="171355"/>
                    </a:lnTo>
                    <a:close/>
                    <a:moveTo>
                      <a:pt x="2191" y="214503"/>
                    </a:moveTo>
                    <a:lnTo>
                      <a:pt x="60293" y="180213"/>
                    </a:lnTo>
                    <a:lnTo>
                      <a:pt x="2191" y="180213"/>
                    </a:lnTo>
                    <a:lnTo>
                      <a:pt x="2191" y="214503"/>
                    </a:ln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BF172898-9ECD-374E-8941-69D97ED3BF0F}"/>
                  </a:ext>
                </a:extLst>
              </p:cNvPr>
              <p:cNvSpPr/>
              <p:nvPr/>
            </p:nvSpPr>
            <p:spPr>
              <a:xfrm>
                <a:off x="10441286" y="6370796"/>
                <a:ext cx="170401" cy="214502"/>
              </a:xfrm>
              <a:custGeom>
                <a:avLst/>
                <a:gdLst>
                  <a:gd name="connsiteX0" fmla="*/ 97441 w 170401"/>
                  <a:gd name="connsiteY0" fmla="*/ 75629 h 214502"/>
                  <a:gd name="connsiteX1" fmla="*/ 146589 w 170401"/>
                  <a:gd name="connsiteY1" fmla="*/ 75629 h 214502"/>
                  <a:gd name="connsiteX2" fmla="*/ 139827 w 170401"/>
                  <a:gd name="connsiteY2" fmla="*/ 95726 h 214502"/>
                  <a:gd name="connsiteX3" fmla="*/ 87249 w 170401"/>
                  <a:gd name="connsiteY3" fmla="*/ 95726 h 214502"/>
                  <a:gd name="connsiteX4" fmla="*/ 84677 w 170401"/>
                  <a:gd name="connsiteY4" fmla="*/ 110585 h 214502"/>
                  <a:gd name="connsiteX5" fmla="*/ 134874 w 170401"/>
                  <a:gd name="connsiteY5" fmla="*/ 110585 h 214502"/>
                  <a:gd name="connsiteX6" fmla="*/ 128111 w 170401"/>
                  <a:gd name="connsiteY6" fmla="*/ 130683 h 214502"/>
                  <a:gd name="connsiteX7" fmla="*/ 87249 w 170401"/>
                  <a:gd name="connsiteY7" fmla="*/ 130683 h 214502"/>
                  <a:gd name="connsiteX8" fmla="*/ 89725 w 170401"/>
                  <a:gd name="connsiteY8" fmla="*/ 137255 h 214502"/>
                  <a:gd name="connsiteX9" fmla="*/ 116871 w 170401"/>
                  <a:gd name="connsiteY9" fmla="*/ 164306 h 214502"/>
                  <a:gd name="connsiteX10" fmla="*/ 100107 w 170401"/>
                  <a:gd name="connsiteY10" fmla="*/ 214503 h 214502"/>
                  <a:gd name="connsiteX11" fmla="*/ 33051 w 170401"/>
                  <a:gd name="connsiteY11" fmla="*/ 130683 h 214502"/>
                  <a:gd name="connsiteX12" fmla="*/ 0 w 170401"/>
                  <a:gd name="connsiteY12" fmla="*/ 130683 h 214502"/>
                  <a:gd name="connsiteX13" fmla="*/ 6762 w 170401"/>
                  <a:gd name="connsiteY13" fmla="*/ 110585 h 214502"/>
                  <a:gd name="connsiteX14" fmla="*/ 31813 w 170401"/>
                  <a:gd name="connsiteY14" fmla="*/ 110585 h 214502"/>
                  <a:gd name="connsiteX15" fmla="*/ 33147 w 170401"/>
                  <a:gd name="connsiteY15" fmla="*/ 95726 h 214502"/>
                  <a:gd name="connsiteX16" fmla="*/ 11716 w 170401"/>
                  <a:gd name="connsiteY16" fmla="*/ 95726 h 214502"/>
                  <a:gd name="connsiteX17" fmla="*/ 18479 w 170401"/>
                  <a:gd name="connsiteY17" fmla="*/ 75629 h 214502"/>
                  <a:gd name="connsiteX18" fmla="*/ 38195 w 170401"/>
                  <a:gd name="connsiteY18" fmla="*/ 75629 h 214502"/>
                  <a:gd name="connsiteX19" fmla="*/ 38576 w 170401"/>
                  <a:gd name="connsiteY19" fmla="*/ 74485 h 214502"/>
                  <a:gd name="connsiteX20" fmla="*/ 141827 w 170401"/>
                  <a:gd name="connsiteY20" fmla="*/ 0 h 214502"/>
                  <a:gd name="connsiteX21" fmla="*/ 170402 w 170401"/>
                  <a:gd name="connsiteY21" fmla="*/ 4001 h 214502"/>
                  <a:gd name="connsiteX22" fmla="*/ 153638 w 170401"/>
                  <a:gd name="connsiteY22" fmla="*/ 54197 h 214502"/>
                  <a:gd name="connsiteX23" fmla="*/ 141827 w 170401"/>
                  <a:gd name="connsiteY23" fmla="*/ 52768 h 214502"/>
                  <a:gd name="connsiteX24" fmla="*/ 97346 w 170401"/>
                  <a:gd name="connsiteY24" fmla="*/ 75533 h 214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0401" h="214502">
                    <a:moveTo>
                      <a:pt x="97441" y="75629"/>
                    </a:moveTo>
                    <a:lnTo>
                      <a:pt x="146589" y="75629"/>
                    </a:lnTo>
                    <a:lnTo>
                      <a:pt x="139827" y="95726"/>
                    </a:lnTo>
                    <a:lnTo>
                      <a:pt x="87249" y="95726"/>
                    </a:lnTo>
                    <a:cubicBezTo>
                      <a:pt x="85724" y="100679"/>
                      <a:pt x="84963" y="105632"/>
                      <a:pt x="84677" y="110585"/>
                    </a:cubicBezTo>
                    <a:lnTo>
                      <a:pt x="134874" y="110585"/>
                    </a:lnTo>
                    <a:lnTo>
                      <a:pt x="128111" y="130683"/>
                    </a:lnTo>
                    <a:lnTo>
                      <a:pt x="87249" y="130683"/>
                    </a:lnTo>
                    <a:cubicBezTo>
                      <a:pt x="87916" y="132874"/>
                      <a:pt x="88773" y="135064"/>
                      <a:pt x="89725" y="137255"/>
                    </a:cubicBezTo>
                    <a:cubicBezTo>
                      <a:pt x="95249" y="149733"/>
                      <a:pt x="104870" y="159163"/>
                      <a:pt x="116871" y="164306"/>
                    </a:cubicBezTo>
                    <a:lnTo>
                      <a:pt x="100107" y="214503"/>
                    </a:lnTo>
                    <a:cubicBezTo>
                      <a:pt x="63436" y="200692"/>
                      <a:pt x="38958" y="168021"/>
                      <a:pt x="33051" y="130683"/>
                    </a:cubicBezTo>
                    <a:lnTo>
                      <a:pt x="0" y="130683"/>
                    </a:lnTo>
                    <a:lnTo>
                      <a:pt x="6762" y="110585"/>
                    </a:lnTo>
                    <a:lnTo>
                      <a:pt x="31813" y="110585"/>
                    </a:lnTo>
                    <a:cubicBezTo>
                      <a:pt x="31909" y="105632"/>
                      <a:pt x="32385" y="100679"/>
                      <a:pt x="33147" y="95726"/>
                    </a:cubicBezTo>
                    <a:lnTo>
                      <a:pt x="11716" y="95726"/>
                    </a:lnTo>
                    <a:lnTo>
                      <a:pt x="18479" y="75629"/>
                    </a:lnTo>
                    <a:lnTo>
                      <a:pt x="38195" y="75629"/>
                    </a:lnTo>
                    <a:cubicBezTo>
                      <a:pt x="38195" y="75629"/>
                      <a:pt x="38481" y="74866"/>
                      <a:pt x="38576" y="74485"/>
                    </a:cubicBezTo>
                    <a:cubicBezTo>
                      <a:pt x="55054" y="28766"/>
                      <a:pt x="97250" y="0"/>
                      <a:pt x="141827" y="0"/>
                    </a:cubicBezTo>
                    <a:cubicBezTo>
                      <a:pt x="151352" y="0"/>
                      <a:pt x="160877" y="1333"/>
                      <a:pt x="170402" y="4001"/>
                    </a:cubicBezTo>
                    <a:lnTo>
                      <a:pt x="153638" y="54197"/>
                    </a:lnTo>
                    <a:cubicBezTo>
                      <a:pt x="149829" y="53245"/>
                      <a:pt x="145828" y="52768"/>
                      <a:pt x="141827" y="52768"/>
                    </a:cubicBezTo>
                    <a:cubicBezTo>
                      <a:pt x="124396" y="52768"/>
                      <a:pt x="108109" y="61436"/>
                      <a:pt x="97346" y="75533"/>
                    </a:cubicBez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C12AAB93-C453-4249-8EB3-62AD474ACD12}"/>
                  </a:ext>
                </a:extLst>
              </p:cNvPr>
              <p:cNvSpPr/>
              <p:nvPr/>
            </p:nvSpPr>
            <p:spPr>
              <a:xfrm>
                <a:off x="10992021" y="6370891"/>
                <a:ext cx="183533" cy="214503"/>
              </a:xfrm>
              <a:custGeom>
                <a:avLst/>
                <a:gdLst>
                  <a:gd name="connsiteX0" fmla="*/ 0 w 183533"/>
                  <a:gd name="connsiteY0" fmla="*/ 214503 h 214503"/>
                  <a:gd name="connsiteX1" fmla="*/ 28098 w 183533"/>
                  <a:gd name="connsiteY1" fmla="*/ 155067 h 214503"/>
                  <a:gd name="connsiteX2" fmla="*/ 28098 w 183533"/>
                  <a:gd name="connsiteY2" fmla="*/ 64770 h 214503"/>
                  <a:gd name="connsiteX3" fmla="*/ 71724 w 183533"/>
                  <a:gd name="connsiteY3" fmla="*/ 40481 h 214503"/>
                  <a:gd name="connsiteX4" fmla="*/ 168212 w 183533"/>
                  <a:gd name="connsiteY4" fmla="*/ 0 h 214503"/>
                  <a:gd name="connsiteX5" fmla="*/ 87249 w 183533"/>
                  <a:gd name="connsiteY5" fmla="*/ 175165 h 214503"/>
                  <a:gd name="connsiteX6" fmla="*/ 142780 w 183533"/>
                  <a:gd name="connsiteY6" fmla="*/ 44672 h 214503"/>
                  <a:gd name="connsiteX7" fmla="*/ 44387 w 183533"/>
                  <a:gd name="connsiteY7" fmla="*/ 214503 h 214503"/>
                  <a:gd name="connsiteX8" fmla="*/ 0 w 183533"/>
                  <a:gd name="connsiteY8" fmla="*/ 214503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533" h="214503">
                    <a:moveTo>
                      <a:pt x="0" y="214503"/>
                    </a:moveTo>
                    <a:lnTo>
                      <a:pt x="28098" y="155067"/>
                    </a:lnTo>
                    <a:cubicBezTo>
                      <a:pt x="28098" y="155067"/>
                      <a:pt x="-14669" y="108109"/>
                      <a:pt x="28098" y="64770"/>
                    </a:cubicBezTo>
                    <a:cubicBezTo>
                      <a:pt x="40005" y="52673"/>
                      <a:pt x="55244" y="44577"/>
                      <a:pt x="71724" y="40481"/>
                    </a:cubicBezTo>
                    <a:cubicBezTo>
                      <a:pt x="98202" y="33909"/>
                      <a:pt x="151352" y="18859"/>
                      <a:pt x="168212" y="0"/>
                    </a:cubicBezTo>
                    <a:cubicBezTo>
                      <a:pt x="168212" y="0"/>
                      <a:pt x="235744" y="167830"/>
                      <a:pt x="87249" y="175165"/>
                    </a:cubicBezTo>
                    <a:cubicBezTo>
                      <a:pt x="87249" y="175165"/>
                      <a:pt x="81915" y="141065"/>
                      <a:pt x="142780" y="44672"/>
                    </a:cubicBezTo>
                    <a:cubicBezTo>
                      <a:pt x="142780" y="44672"/>
                      <a:pt x="93250" y="83248"/>
                      <a:pt x="44387" y="214503"/>
                    </a:cubicBezTo>
                    <a:lnTo>
                      <a:pt x="0" y="214503"/>
                    </a:ln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4AE087BB-2EC9-324E-9B84-8F46DB1F49B9}"/>
                  </a:ext>
                </a:extLst>
              </p:cNvPr>
              <p:cNvSpPr/>
              <p:nvPr/>
            </p:nvSpPr>
            <p:spPr>
              <a:xfrm>
                <a:off x="11555806" y="6370891"/>
                <a:ext cx="214503" cy="214503"/>
              </a:xfrm>
              <a:custGeom>
                <a:avLst/>
                <a:gdLst>
                  <a:gd name="connsiteX0" fmla="*/ 107252 w 214503"/>
                  <a:gd name="connsiteY0" fmla="*/ 0 h 214503"/>
                  <a:gd name="connsiteX1" fmla="*/ 0 w 214503"/>
                  <a:gd name="connsiteY1" fmla="*/ 107251 h 214503"/>
                  <a:gd name="connsiteX2" fmla="*/ 107252 w 214503"/>
                  <a:gd name="connsiteY2" fmla="*/ 214503 h 214503"/>
                  <a:gd name="connsiteX3" fmla="*/ 214503 w 214503"/>
                  <a:gd name="connsiteY3" fmla="*/ 107251 h 214503"/>
                  <a:gd name="connsiteX4" fmla="*/ 107252 w 214503"/>
                  <a:gd name="connsiteY4" fmla="*/ 0 h 214503"/>
                  <a:gd name="connsiteX5" fmla="*/ 190500 w 214503"/>
                  <a:gd name="connsiteY5" fmla="*/ 95631 h 214503"/>
                  <a:gd name="connsiteX6" fmla="*/ 156496 w 214503"/>
                  <a:gd name="connsiteY6" fmla="*/ 95631 h 214503"/>
                  <a:gd name="connsiteX7" fmla="*/ 133731 w 214503"/>
                  <a:gd name="connsiteY7" fmla="*/ 27527 h 214503"/>
                  <a:gd name="connsiteX8" fmla="*/ 190500 w 214503"/>
                  <a:gd name="connsiteY8" fmla="*/ 95631 h 214503"/>
                  <a:gd name="connsiteX9" fmla="*/ 80772 w 214503"/>
                  <a:gd name="connsiteY9" fmla="*/ 27527 h 214503"/>
                  <a:gd name="connsiteX10" fmla="*/ 58008 w 214503"/>
                  <a:gd name="connsiteY10" fmla="*/ 95631 h 214503"/>
                  <a:gd name="connsiteX11" fmla="*/ 24003 w 214503"/>
                  <a:gd name="connsiteY11" fmla="*/ 95631 h 214503"/>
                  <a:gd name="connsiteX12" fmla="*/ 80772 w 214503"/>
                  <a:gd name="connsiteY12" fmla="*/ 27527 h 214503"/>
                  <a:gd name="connsiteX13" fmla="*/ 24003 w 214503"/>
                  <a:gd name="connsiteY13" fmla="*/ 118872 h 214503"/>
                  <a:gd name="connsiteX14" fmla="*/ 58008 w 214503"/>
                  <a:gd name="connsiteY14" fmla="*/ 118872 h 214503"/>
                  <a:gd name="connsiteX15" fmla="*/ 80772 w 214503"/>
                  <a:gd name="connsiteY15" fmla="*/ 186976 h 214503"/>
                  <a:gd name="connsiteX16" fmla="*/ 24003 w 214503"/>
                  <a:gd name="connsiteY16" fmla="*/ 118872 h 214503"/>
                  <a:gd name="connsiteX17" fmla="*/ 107252 w 214503"/>
                  <a:gd name="connsiteY17" fmla="*/ 184595 h 214503"/>
                  <a:gd name="connsiteX18" fmla="*/ 81439 w 214503"/>
                  <a:gd name="connsiteY18" fmla="*/ 118872 h 214503"/>
                  <a:gd name="connsiteX19" fmla="*/ 133159 w 214503"/>
                  <a:gd name="connsiteY19" fmla="*/ 118872 h 214503"/>
                  <a:gd name="connsiteX20" fmla="*/ 107347 w 214503"/>
                  <a:gd name="connsiteY20" fmla="*/ 184595 h 214503"/>
                  <a:gd name="connsiteX21" fmla="*/ 81439 w 214503"/>
                  <a:gd name="connsiteY21" fmla="*/ 95536 h 214503"/>
                  <a:gd name="connsiteX22" fmla="*/ 107252 w 214503"/>
                  <a:gd name="connsiteY22" fmla="*/ 29813 h 214503"/>
                  <a:gd name="connsiteX23" fmla="*/ 133065 w 214503"/>
                  <a:gd name="connsiteY23" fmla="*/ 95536 h 214503"/>
                  <a:gd name="connsiteX24" fmla="*/ 81344 w 214503"/>
                  <a:gd name="connsiteY24" fmla="*/ 95536 h 214503"/>
                  <a:gd name="connsiteX25" fmla="*/ 133731 w 214503"/>
                  <a:gd name="connsiteY25" fmla="*/ 186880 h 214503"/>
                  <a:gd name="connsiteX26" fmla="*/ 156496 w 214503"/>
                  <a:gd name="connsiteY26" fmla="*/ 118777 h 214503"/>
                  <a:gd name="connsiteX27" fmla="*/ 190500 w 214503"/>
                  <a:gd name="connsiteY27" fmla="*/ 118777 h 214503"/>
                  <a:gd name="connsiteX28" fmla="*/ 133731 w 214503"/>
                  <a:gd name="connsiteY28" fmla="*/ 186880 h 21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4503" h="214503">
                    <a:moveTo>
                      <a:pt x="107252" y="0"/>
                    </a:moveTo>
                    <a:cubicBezTo>
                      <a:pt x="48102" y="0"/>
                      <a:pt x="0" y="48101"/>
                      <a:pt x="0" y="107251"/>
                    </a:cubicBezTo>
                    <a:cubicBezTo>
                      <a:pt x="0" y="166402"/>
                      <a:pt x="48102" y="214503"/>
                      <a:pt x="107252" y="214503"/>
                    </a:cubicBezTo>
                    <a:cubicBezTo>
                      <a:pt x="166403" y="214503"/>
                      <a:pt x="214503" y="166402"/>
                      <a:pt x="214503" y="107251"/>
                    </a:cubicBezTo>
                    <a:cubicBezTo>
                      <a:pt x="214503" y="48101"/>
                      <a:pt x="166403" y="0"/>
                      <a:pt x="107252" y="0"/>
                    </a:cubicBezTo>
                    <a:close/>
                    <a:moveTo>
                      <a:pt x="190500" y="95631"/>
                    </a:moveTo>
                    <a:lnTo>
                      <a:pt x="156496" y="95631"/>
                    </a:lnTo>
                    <a:cubicBezTo>
                      <a:pt x="154210" y="71342"/>
                      <a:pt x="146399" y="48101"/>
                      <a:pt x="133731" y="27527"/>
                    </a:cubicBezTo>
                    <a:cubicBezTo>
                      <a:pt x="163640" y="37433"/>
                      <a:pt x="186024" y="63722"/>
                      <a:pt x="190500" y="95631"/>
                    </a:cubicBezTo>
                    <a:close/>
                    <a:moveTo>
                      <a:pt x="80772" y="27527"/>
                    </a:moveTo>
                    <a:cubicBezTo>
                      <a:pt x="68104" y="48101"/>
                      <a:pt x="60294" y="71438"/>
                      <a:pt x="58008" y="95631"/>
                    </a:cubicBezTo>
                    <a:lnTo>
                      <a:pt x="24003" y="95631"/>
                    </a:lnTo>
                    <a:cubicBezTo>
                      <a:pt x="28480" y="63722"/>
                      <a:pt x="50864" y="37433"/>
                      <a:pt x="80772" y="27527"/>
                    </a:cubicBezTo>
                    <a:close/>
                    <a:moveTo>
                      <a:pt x="24003" y="118872"/>
                    </a:moveTo>
                    <a:lnTo>
                      <a:pt x="58008" y="118872"/>
                    </a:lnTo>
                    <a:cubicBezTo>
                      <a:pt x="60294" y="143161"/>
                      <a:pt x="68104" y="166402"/>
                      <a:pt x="80772" y="186976"/>
                    </a:cubicBezTo>
                    <a:cubicBezTo>
                      <a:pt x="50960" y="177070"/>
                      <a:pt x="28480" y="150781"/>
                      <a:pt x="24003" y="118872"/>
                    </a:cubicBezTo>
                    <a:close/>
                    <a:moveTo>
                      <a:pt x="107252" y="184595"/>
                    </a:moveTo>
                    <a:cubicBezTo>
                      <a:pt x="92964" y="165354"/>
                      <a:pt x="84011" y="142685"/>
                      <a:pt x="81439" y="118872"/>
                    </a:cubicBezTo>
                    <a:lnTo>
                      <a:pt x="133159" y="118872"/>
                    </a:lnTo>
                    <a:cubicBezTo>
                      <a:pt x="130589" y="142685"/>
                      <a:pt x="121634" y="165449"/>
                      <a:pt x="107347" y="184595"/>
                    </a:cubicBezTo>
                    <a:close/>
                    <a:moveTo>
                      <a:pt x="81439" y="95536"/>
                    </a:moveTo>
                    <a:cubicBezTo>
                      <a:pt x="84011" y="71723"/>
                      <a:pt x="92964" y="48958"/>
                      <a:pt x="107252" y="29813"/>
                    </a:cubicBezTo>
                    <a:cubicBezTo>
                      <a:pt x="121539" y="49054"/>
                      <a:pt x="130493" y="71723"/>
                      <a:pt x="133065" y="95536"/>
                    </a:cubicBezTo>
                    <a:lnTo>
                      <a:pt x="81344" y="95536"/>
                    </a:lnTo>
                    <a:close/>
                    <a:moveTo>
                      <a:pt x="133731" y="186880"/>
                    </a:moveTo>
                    <a:cubicBezTo>
                      <a:pt x="146399" y="166306"/>
                      <a:pt x="154210" y="142970"/>
                      <a:pt x="156496" y="118777"/>
                    </a:cubicBezTo>
                    <a:lnTo>
                      <a:pt x="190500" y="118777"/>
                    </a:lnTo>
                    <a:cubicBezTo>
                      <a:pt x="186024" y="150686"/>
                      <a:pt x="163640" y="176974"/>
                      <a:pt x="133731" y="186880"/>
                    </a:cubicBezTo>
                    <a:close/>
                  </a:path>
                </a:pathLst>
              </a:custGeom>
              <a:solidFill>
                <a:srgbClr val="45A9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t-EE" dirty="0"/>
              </a:p>
            </p:txBody>
          </p:sp>
        </p:grpSp>
      </p:grpSp>
      <p:sp>
        <p:nvSpPr>
          <p:cNvPr id="73" name="Subtitle 8">
            <a:extLst>
              <a:ext uri="{FF2B5EF4-FFF2-40B4-BE49-F238E27FC236}">
                <a16:creationId xmlns:a16="http://schemas.microsoft.com/office/drawing/2014/main" id="{5512A89A-04BD-26AB-6CBD-35B8457023DA}"/>
              </a:ext>
            </a:extLst>
          </p:cNvPr>
          <p:cNvSpPr txBox="1">
            <a:spLocks/>
          </p:cNvSpPr>
          <p:nvPr/>
        </p:nvSpPr>
        <p:spPr>
          <a:xfrm>
            <a:off x="614324" y="1715966"/>
            <a:ext cx="4510904" cy="1632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rtl="0">
              <a:lnSpc>
                <a:spcPct val="12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fi" sz="5600" b="1">
                <a:solidFill>
                  <a:schemeClr val="bg1"/>
                </a:solidFill>
                <a:latin typeface="Nunito Sans Light" pitchFamily="2" charset="77"/>
              </a:rPr>
              <a:t>Energiatehokkaat ja kestävät LED-valaisimet toimivat moitteettomasti vaativissa ympäristöissä laajalla lämpötila-alueella (-50 – +110 °C). Kotelointiluokka jopa IP69 ja iskunkestävyys jopa IK10.</a:t>
            </a:r>
            <a:endParaRPr lang="et-EE" sz="5600" b="1" dirty="0">
              <a:solidFill>
                <a:schemeClr val="bg1"/>
              </a:solidFill>
              <a:latin typeface="Nunito Sans Light" pitchFamily="2" charset="77"/>
            </a:endParaRPr>
          </a:p>
          <a:p>
            <a:pPr marL="171450" indent="-171450" algn="l" rtl="0">
              <a:lnSpc>
                <a:spcPct val="12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fi" sz="5600" b="1">
                <a:solidFill>
                  <a:schemeClr val="bg1"/>
                </a:solidFill>
                <a:latin typeface="Nunito Sans Light" pitchFamily="2" charset="77"/>
              </a:rPr>
              <a:t>Ne soveltuvat niin raskaaseen teollisuuteen kuin kuntosaleihinkin.</a:t>
            </a:r>
          </a:p>
          <a:p>
            <a:pPr marL="171450" indent="-171450" algn="l" rtl="0">
              <a:lnSpc>
                <a:spcPct val="12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EE" sz="4800" dirty="0">
              <a:solidFill>
                <a:schemeClr val="bg1"/>
              </a:solidFill>
            </a:endParaRPr>
          </a:p>
        </p:txBody>
      </p:sp>
      <p:sp>
        <p:nvSpPr>
          <p:cNvPr id="66" name="Subtitle 8">
            <a:extLst>
              <a:ext uri="{FF2B5EF4-FFF2-40B4-BE49-F238E27FC236}">
                <a16:creationId xmlns:a16="http://schemas.microsoft.com/office/drawing/2014/main" id="{8807699B-9033-BFC0-F26F-014E3047D650}"/>
              </a:ext>
            </a:extLst>
          </p:cNvPr>
          <p:cNvSpPr txBox="1">
            <a:spLocks/>
          </p:cNvSpPr>
          <p:nvPr/>
        </p:nvSpPr>
        <p:spPr>
          <a:xfrm>
            <a:off x="614324" y="2027625"/>
            <a:ext cx="4357726" cy="1239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endParaRPr lang="en-EE" sz="1400" dirty="0">
              <a:solidFill>
                <a:schemeClr val="bg1"/>
              </a:solidFill>
              <a:latin typeface="Catamaran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612A0D2-5389-DCC6-37CF-C3E28255CA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5979" y="4398974"/>
            <a:ext cx="4504392" cy="967259"/>
          </a:xfrm>
          <a:prstGeom prst="rect">
            <a:avLst/>
          </a:prstGeom>
        </p:spPr>
      </p:pic>
      <p:sp>
        <p:nvSpPr>
          <p:cNvPr id="72" name="Freeform 71">
            <a:extLst>
              <a:ext uri="{FF2B5EF4-FFF2-40B4-BE49-F238E27FC236}">
                <a16:creationId xmlns:a16="http://schemas.microsoft.com/office/drawing/2014/main" id="{8F555547-20B7-5207-6C04-B87C5606BFEE}"/>
              </a:ext>
            </a:extLst>
          </p:cNvPr>
          <p:cNvSpPr/>
          <p:nvPr/>
        </p:nvSpPr>
        <p:spPr>
          <a:xfrm flipV="1">
            <a:off x="571591" y="5698826"/>
            <a:ext cx="4553637" cy="61875"/>
          </a:xfrm>
          <a:custGeom>
            <a:avLst/>
            <a:gdLst>
              <a:gd name="connsiteX0" fmla="*/ 0 w 10756900"/>
              <a:gd name="connsiteY0" fmla="*/ 0 h 9502"/>
              <a:gd name="connsiteX1" fmla="*/ 10756900 w 10756900"/>
              <a:gd name="connsiteY1" fmla="*/ 0 h 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6900" h="9502">
                <a:moveTo>
                  <a:pt x="0" y="0"/>
                </a:moveTo>
                <a:lnTo>
                  <a:pt x="10756900" y="0"/>
                </a:lnTo>
              </a:path>
            </a:pathLst>
          </a:custGeom>
          <a:ln w="9517" cap="flat">
            <a:solidFill>
              <a:srgbClr val="FFFFFF">
                <a:alpha val="50159"/>
              </a:srgb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EE" dirty="0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C7515DFA-52FE-BA17-1466-2A9A4D39D9C3}"/>
              </a:ext>
            </a:extLst>
          </p:cNvPr>
          <p:cNvSpPr/>
          <p:nvPr/>
        </p:nvSpPr>
        <p:spPr>
          <a:xfrm flipV="1">
            <a:off x="571591" y="3927176"/>
            <a:ext cx="4553637" cy="61875"/>
          </a:xfrm>
          <a:custGeom>
            <a:avLst/>
            <a:gdLst>
              <a:gd name="connsiteX0" fmla="*/ 0 w 10756900"/>
              <a:gd name="connsiteY0" fmla="*/ 0 h 9502"/>
              <a:gd name="connsiteX1" fmla="*/ 10756900 w 10756900"/>
              <a:gd name="connsiteY1" fmla="*/ 0 h 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6900" h="9502">
                <a:moveTo>
                  <a:pt x="0" y="0"/>
                </a:moveTo>
                <a:lnTo>
                  <a:pt x="10756900" y="0"/>
                </a:lnTo>
              </a:path>
            </a:pathLst>
          </a:custGeom>
          <a:ln w="9517" cap="flat">
            <a:solidFill>
              <a:srgbClr val="FFFFFF">
                <a:alpha val="50159"/>
              </a:srgb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EE" dirty="0"/>
          </a:p>
        </p:txBody>
      </p:sp>
      <p:sp>
        <p:nvSpPr>
          <p:cNvPr id="75" name="Subtitle 8">
            <a:extLst>
              <a:ext uri="{FF2B5EF4-FFF2-40B4-BE49-F238E27FC236}">
                <a16:creationId xmlns:a16="http://schemas.microsoft.com/office/drawing/2014/main" id="{031F6B12-D604-0D5A-ED2B-847781F67F15}"/>
              </a:ext>
            </a:extLst>
          </p:cNvPr>
          <p:cNvSpPr txBox="1">
            <a:spLocks/>
          </p:cNvSpPr>
          <p:nvPr/>
        </p:nvSpPr>
        <p:spPr>
          <a:xfrm>
            <a:off x="650430" y="3625011"/>
            <a:ext cx="3807270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20000"/>
              </a:lnSpc>
            </a:pPr>
            <a:r>
              <a:rPr lang="fi" sz="1050" b="1" spc="300">
                <a:solidFill>
                  <a:schemeClr val="bg1"/>
                </a:solidFill>
                <a:latin typeface="Nunito Sans" pitchFamily="2" charset="77"/>
              </a:rPr>
              <a:t>TUOTEMERKIT</a:t>
            </a:r>
            <a:endParaRPr lang="en-EE" sz="1050" b="1" spc="300" dirty="0">
              <a:solidFill>
                <a:schemeClr val="bg1"/>
              </a:solidFill>
              <a:latin typeface="Nunito Sa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63414-A5AC-0F87-2302-C94E4B29F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9207" y="754738"/>
            <a:ext cx="2114549" cy="21145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E3070-9E2F-B941-8959-A90B9EF51512}"/>
              </a:ext>
            </a:extLst>
          </p:cNvPr>
          <p:cNvSpPr/>
          <p:nvPr/>
        </p:nvSpPr>
        <p:spPr>
          <a:xfrm>
            <a:off x="6314562" y="547944"/>
            <a:ext cx="2528139" cy="2528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A1050D0-280E-AD76-70AB-D94387D25F80}"/>
              </a:ext>
            </a:extLst>
          </p:cNvPr>
          <p:cNvSpPr/>
          <p:nvPr/>
        </p:nvSpPr>
        <p:spPr>
          <a:xfrm>
            <a:off x="9065563" y="547944"/>
            <a:ext cx="2523840" cy="252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3AAF12-05DE-7982-93E1-2A4D719A16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8058" y="794392"/>
            <a:ext cx="2114549" cy="2114549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D9049D9-6817-4D93-C283-21AC9399B197}"/>
              </a:ext>
            </a:extLst>
          </p:cNvPr>
          <p:cNvSpPr/>
          <p:nvPr/>
        </p:nvSpPr>
        <p:spPr>
          <a:xfrm>
            <a:off x="6314562" y="3348784"/>
            <a:ext cx="2523840" cy="252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588B1F-F296-90BA-76A7-12C318EE4504}"/>
              </a:ext>
            </a:extLst>
          </p:cNvPr>
          <p:cNvSpPr/>
          <p:nvPr/>
        </p:nvSpPr>
        <p:spPr>
          <a:xfrm>
            <a:off x="9065563" y="3348784"/>
            <a:ext cx="2523840" cy="2528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A01409-2F25-2C5E-1AC0-0F01468ED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3047" r="24491" b="8366"/>
          <a:stretch/>
        </p:blipFill>
        <p:spPr bwMode="auto">
          <a:xfrm>
            <a:off x="6362187" y="3429000"/>
            <a:ext cx="2454702" cy="233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F78040-D8FB-C7F7-0123-AA6FD1196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r="8166"/>
          <a:stretch/>
        </p:blipFill>
        <p:spPr bwMode="auto">
          <a:xfrm>
            <a:off x="9144164" y="3516384"/>
            <a:ext cx="2368995" cy="21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ilet&#10;&#10;Description automatically generated">
            <a:extLst>
              <a:ext uri="{FF2B5EF4-FFF2-40B4-BE49-F238E27FC236}">
                <a16:creationId xmlns:a16="http://schemas.microsoft.com/office/drawing/2014/main" id="{2352092E-AF4B-7044-8878-A430665F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650"/>
            <a:ext cx="9144000" cy="700644"/>
          </a:xfrm>
        </p:spPr>
        <p:txBody>
          <a:bodyPr rtlCol="0">
            <a:noAutofit/>
          </a:bodyPr>
          <a:lstStyle/>
          <a:p>
            <a:pPr rtl="0"/>
            <a:r>
              <a:rPr lang="fi" sz="4400">
                <a:latin typeface="Nunito Sans ExtraLight" pitchFamily="2" charset="77"/>
              </a:rPr>
              <a:t>Energialähteet</a:t>
            </a:r>
            <a:endParaRPr lang="en-EE" sz="4400" dirty="0">
              <a:latin typeface="Nunito Sans ExtraLight" pitchFamily="2" charset="77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2B59BBA-1DC6-3546-BE43-BFA715DF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2764" y="1666362"/>
            <a:ext cx="8146473" cy="952500"/>
          </a:xfrm>
        </p:spPr>
        <p:txBody>
          <a:bodyPr rtlCol="0">
            <a:normAutofit fontScale="55000" lnSpcReduction="20000"/>
          </a:bodyPr>
          <a:lstStyle/>
          <a:p>
            <a:pPr rtl="0">
              <a:lnSpc>
                <a:spcPct val="120000"/>
              </a:lnSpc>
            </a:pPr>
            <a:r>
              <a:rPr lang="fi" b="1">
                <a:solidFill>
                  <a:srgbClr val="1E2D3D"/>
                </a:solidFill>
              </a:rPr>
              <a:t>Tehtävämme on säästää ja käyttää </a:t>
            </a:r>
            <a:r>
              <a:rPr lang="fi" b="1">
                <a:solidFill>
                  <a:schemeClr val="accent6"/>
                </a:solidFill>
              </a:rPr>
              <a:t>vihreitä</a:t>
            </a:r>
            <a:r>
              <a:rPr lang="fi" b="1">
                <a:solidFill>
                  <a:srgbClr val="1E2D3D"/>
                </a:solidFill>
              </a:rPr>
              <a:t> energialähteitä ja vähentää hiilidioksidipäästöjä ympäristöön. Energiaa säästävä LED-valaistus säästää sähköä ja vähentää vastaavasti myrkyllisten kaasujen päästöjä ympäristöön. Teemme maailmasta puhtaamman ja vihreämmän ja huolehdimme siitä, mitä jätämme jälkeläisillemme.</a:t>
            </a:r>
            <a:endParaRPr lang="en-EE" b="1" dirty="0">
              <a:solidFill>
                <a:srgbClr val="1E2D3D"/>
              </a:solidFill>
            </a:endParaRPr>
          </a:p>
        </p:txBody>
      </p:sp>
      <p:sp>
        <p:nvSpPr>
          <p:cNvPr id="66" name="Subtitle 8">
            <a:extLst>
              <a:ext uri="{FF2B5EF4-FFF2-40B4-BE49-F238E27FC236}">
                <a16:creationId xmlns:a16="http://schemas.microsoft.com/office/drawing/2014/main" id="{48B7E35D-F846-7443-A23F-3B38C61E374B}"/>
              </a:ext>
            </a:extLst>
          </p:cNvPr>
          <p:cNvSpPr txBox="1">
            <a:spLocks/>
          </p:cNvSpPr>
          <p:nvPr/>
        </p:nvSpPr>
        <p:spPr>
          <a:xfrm>
            <a:off x="391886" y="4176735"/>
            <a:ext cx="2522515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LED-VALAISTUS VÄHENTÄÄ ENERGIANKULUTUSTA</a:t>
            </a:r>
          </a:p>
        </p:txBody>
      </p:sp>
      <p:sp>
        <p:nvSpPr>
          <p:cNvPr id="68" name="Subtitle 8">
            <a:extLst>
              <a:ext uri="{FF2B5EF4-FFF2-40B4-BE49-F238E27FC236}">
                <a16:creationId xmlns:a16="http://schemas.microsoft.com/office/drawing/2014/main" id="{C66B426C-FCB9-C642-AFCC-55DF514F05D1}"/>
              </a:ext>
            </a:extLst>
          </p:cNvPr>
          <p:cNvSpPr txBox="1">
            <a:spLocks/>
          </p:cNvSpPr>
          <p:nvPr/>
        </p:nvSpPr>
        <p:spPr>
          <a:xfrm>
            <a:off x="3431719" y="4176735"/>
            <a:ext cx="2308266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NOPEA TAKAISINMAKSUAIKA JA KORKEA LAATU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70" name="Subtitle 8">
            <a:extLst>
              <a:ext uri="{FF2B5EF4-FFF2-40B4-BE49-F238E27FC236}">
                <a16:creationId xmlns:a16="http://schemas.microsoft.com/office/drawing/2014/main" id="{A7BC8630-3DEB-C44F-A446-A3E6CD9AB59C}"/>
              </a:ext>
            </a:extLst>
          </p:cNvPr>
          <p:cNvSpPr txBox="1">
            <a:spLocks/>
          </p:cNvSpPr>
          <p:nvPr/>
        </p:nvSpPr>
        <p:spPr>
          <a:xfrm>
            <a:off x="6020554" y="4176735"/>
            <a:ext cx="2807265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 dirty="0">
                <a:solidFill>
                  <a:srgbClr val="1E2D3D"/>
                </a:solidFill>
                <a:latin typeface="Nunito Sans" pitchFamily="2" charset="77"/>
              </a:rPr>
              <a:t>LED-VALAISTUS ON YMPÄRISTÖYSTÄVÄLLINEN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71" name="Subtitle 8">
            <a:extLst>
              <a:ext uri="{FF2B5EF4-FFF2-40B4-BE49-F238E27FC236}">
                <a16:creationId xmlns:a16="http://schemas.microsoft.com/office/drawing/2014/main" id="{5E07BC9F-DEF3-A244-BA08-243394454F20}"/>
              </a:ext>
            </a:extLst>
          </p:cNvPr>
          <p:cNvSpPr txBox="1">
            <a:spLocks/>
          </p:cNvSpPr>
          <p:nvPr/>
        </p:nvSpPr>
        <p:spPr>
          <a:xfrm>
            <a:off x="9017251" y="4176735"/>
            <a:ext cx="2679825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 dirty="0">
                <a:solidFill>
                  <a:srgbClr val="1E2D3D"/>
                </a:solidFill>
                <a:latin typeface="Nunito Sans" pitchFamily="2" charset="77"/>
              </a:rPr>
              <a:t>VÄHENTÄÄ HIILIDIOKSIDIPÄÄSTÖJÄ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4881748" y="458933"/>
            <a:ext cx="2428505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VIHREÄT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EC2C43-2519-1047-8424-97B922E92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9834" y="3261300"/>
            <a:ext cx="457200" cy="8128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2C8BA16-AB0E-2647-9B4C-C65936F8A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2002" y="3146425"/>
            <a:ext cx="647700" cy="8128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A82C69D-B5A3-A048-8F0C-7F3E08015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4670" y="3125953"/>
            <a:ext cx="698500" cy="8128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281566C-C16A-7644-B8AC-6295BE915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50862" y="3146425"/>
            <a:ext cx="812800" cy="8128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DB77455-4A2A-A747-B135-C12820DADE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C2643BE-3306-D944-B08B-2AD60DE01D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ilet&#10;&#10;Description automatically generated">
            <a:extLst>
              <a:ext uri="{FF2B5EF4-FFF2-40B4-BE49-F238E27FC236}">
                <a16:creationId xmlns:a16="http://schemas.microsoft.com/office/drawing/2014/main" id="{2352092E-AF4B-7044-8878-A430665F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7783BB1-2E59-434C-9670-185F0E040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62E8889-BF66-FD18-2BAD-C7067DA93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750" y="3046575"/>
            <a:ext cx="10858500" cy="18669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650"/>
            <a:ext cx="9144000" cy="700644"/>
          </a:xfrm>
        </p:spPr>
        <p:txBody>
          <a:bodyPr rtlCol="0">
            <a:noAutofit/>
          </a:bodyPr>
          <a:lstStyle/>
          <a:p>
            <a:pPr rtl="0"/>
            <a:r>
              <a:rPr lang="fi" sz="4400">
                <a:latin typeface="Nunito Sans ExtraLight" pitchFamily="2" charset="77"/>
              </a:rPr>
              <a:t>Tuotemerkit</a:t>
            </a:r>
            <a:endParaRPr lang="en-EE" sz="4400" dirty="0">
              <a:latin typeface="Nunito Sans ExtraLight" pitchFamily="2" charset="77"/>
            </a:endParaRPr>
          </a:p>
        </p:txBody>
      </p:sp>
      <p:sp>
        <p:nvSpPr>
          <p:cNvPr id="15" name="Subtitle 8">
            <a:extLst>
              <a:ext uri="{FF2B5EF4-FFF2-40B4-BE49-F238E27FC236}">
                <a16:creationId xmlns:a16="http://schemas.microsoft.com/office/drawing/2014/main" id="{6E9E2279-091A-984D-A4CF-84CC43FE900E}"/>
              </a:ext>
            </a:extLst>
          </p:cNvPr>
          <p:cNvSpPr txBox="1">
            <a:spLocks/>
          </p:cNvSpPr>
          <p:nvPr/>
        </p:nvSpPr>
        <p:spPr>
          <a:xfrm>
            <a:off x="4881748" y="458933"/>
            <a:ext cx="2428505" cy="245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rtl="0">
              <a:lnSpc>
                <a:spcPct val="120000"/>
              </a:lnSpc>
            </a:pPr>
            <a:r>
              <a:rPr lang="fi" sz="650" b="1" spc="300">
                <a:solidFill>
                  <a:srgbClr val="1E2D3D"/>
                </a:solidFill>
                <a:latin typeface="Nunito Sans" pitchFamily="2" charset="77"/>
              </a:rPr>
              <a:t>LUOTETTAVAT EUROOPPALAISET</a:t>
            </a:r>
            <a:endParaRPr lang="en-EE" sz="6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24EBA64-58E0-664D-B652-2EB7B01A3C13}"/>
              </a:ext>
            </a:extLst>
          </p:cNvPr>
          <p:cNvSpPr/>
          <p:nvPr/>
        </p:nvSpPr>
        <p:spPr>
          <a:xfrm>
            <a:off x="717550" y="3952083"/>
            <a:ext cx="10756900" cy="9502"/>
          </a:xfrm>
          <a:custGeom>
            <a:avLst/>
            <a:gdLst>
              <a:gd name="connsiteX0" fmla="*/ 0 w 10756900"/>
              <a:gd name="connsiteY0" fmla="*/ 0 h 9502"/>
              <a:gd name="connsiteX1" fmla="*/ 10756900 w 10756900"/>
              <a:gd name="connsiteY1" fmla="*/ 0 h 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6900" h="9502">
                <a:moveTo>
                  <a:pt x="0" y="0"/>
                </a:moveTo>
                <a:lnTo>
                  <a:pt x="10756900" y="0"/>
                </a:lnTo>
              </a:path>
            </a:pathLst>
          </a:custGeom>
          <a:ln w="9517" cap="flat">
            <a:solidFill>
              <a:srgbClr val="FFFFFF">
                <a:alpha val="50159"/>
              </a:srgb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F20B001-0155-1B47-9654-C60E61DAD472}"/>
              </a:ext>
            </a:extLst>
          </p:cNvPr>
          <p:cNvSpPr/>
          <p:nvPr/>
        </p:nvSpPr>
        <p:spPr>
          <a:xfrm>
            <a:off x="4883648" y="2483888"/>
            <a:ext cx="45719" cy="2992275"/>
          </a:xfrm>
          <a:custGeom>
            <a:avLst/>
            <a:gdLst>
              <a:gd name="connsiteX0" fmla="*/ 0 w 9519"/>
              <a:gd name="connsiteY0" fmla="*/ 0 h 2601025"/>
              <a:gd name="connsiteX1" fmla="*/ 0 w 9519"/>
              <a:gd name="connsiteY1" fmla="*/ 2601026 h 260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9" h="2601025">
                <a:moveTo>
                  <a:pt x="0" y="0"/>
                </a:moveTo>
                <a:lnTo>
                  <a:pt x="0" y="2601026"/>
                </a:lnTo>
              </a:path>
            </a:pathLst>
          </a:custGeom>
          <a:ln w="9517" cap="flat">
            <a:solidFill>
              <a:srgbClr val="FFFFFF">
                <a:alpha val="49558"/>
              </a:srgb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A42AADEA-F331-1F42-A204-E05024DA3B5D}"/>
              </a:ext>
            </a:extLst>
          </p:cNvPr>
          <p:cNvSpPr/>
          <p:nvPr/>
        </p:nvSpPr>
        <p:spPr>
          <a:xfrm>
            <a:off x="2644552" y="2483888"/>
            <a:ext cx="45719" cy="2992275"/>
          </a:xfrm>
          <a:custGeom>
            <a:avLst/>
            <a:gdLst>
              <a:gd name="connsiteX0" fmla="*/ 0 w 9519"/>
              <a:gd name="connsiteY0" fmla="*/ 0 h 2601025"/>
              <a:gd name="connsiteX1" fmla="*/ 0 w 9519"/>
              <a:gd name="connsiteY1" fmla="*/ 2601026 h 260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9" h="2601025">
                <a:moveTo>
                  <a:pt x="0" y="0"/>
                </a:moveTo>
                <a:lnTo>
                  <a:pt x="0" y="2601026"/>
                </a:lnTo>
              </a:path>
            </a:pathLst>
          </a:custGeom>
          <a:ln w="9517" cap="flat">
            <a:solidFill>
              <a:srgbClr val="FFFFFF">
                <a:alpha val="49558"/>
              </a:srgb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C5642446-E2CC-D943-A5D0-8CD1B82ED36E}"/>
              </a:ext>
            </a:extLst>
          </p:cNvPr>
          <p:cNvSpPr/>
          <p:nvPr/>
        </p:nvSpPr>
        <p:spPr>
          <a:xfrm>
            <a:off x="9498337" y="2483888"/>
            <a:ext cx="45719" cy="2992275"/>
          </a:xfrm>
          <a:custGeom>
            <a:avLst/>
            <a:gdLst>
              <a:gd name="connsiteX0" fmla="*/ 0 w 9519"/>
              <a:gd name="connsiteY0" fmla="*/ 0 h 2601025"/>
              <a:gd name="connsiteX1" fmla="*/ 0 w 9519"/>
              <a:gd name="connsiteY1" fmla="*/ 2601026 h 260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9" h="2601025">
                <a:moveTo>
                  <a:pt x="0" y="0"/>
                </a:moveTo>
                <a:lnTo>
                  <a:pt x="0" y="2601026"/>
                </a:lnTo>
              </a:path>
            </a:pathLst>
          </a:custGeom>
          <a:ln w="9517" cap="flat">
            <a:solidFill>
              <a:srgbClr val="FFFFFF">
                <a:alpha val="49558"/>
              </a:srgb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6BCE0CCC-8CAC-4C40-980F-1DD702C29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40D8B978-EC58-983A-1B7F-AA2B8D2240B8}"/>
              </a:ext>
            </a:extLst>
          </p:cNvPr>
          <p:cNvSpPr/>
          <p:nvPr/>
        </p:nvSpPr>
        <p:spPr>
          <a:xfrm>
            <a:off x="7073683" y="2483888"/>
            <a:ext cx="45719" cy="2992275"/>
          </a:xfrm>
          <a:custGeom>
            <a:avLst/>
            <a:gdLst>
              <a:gd name="connsiteX0" fmla="*/ 0 w 9519"/>
              <a:gd name="connsiteY0" fmla="*/ 0 h 2601025"/>
              <a:gd name="connsiteX1" fmla="*/ 0 w 9519"/>
              <a:gd name="connsiteY1" fmla="*/ 2601026 h 260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9" h="2601025">
                <a:moveTo>
                  <a:pt x="0" y="0"/>
                </a:moveTo>
                <a:lnTo>
                  <a:pt x="0" y="2601026"/>
                </a:lnTo>
              </a:path>
            </a:pathLst>
          </a:custGeom>
          <a:ln w="9517" cap="flat">
            <a:solidFill>
              <a:srgbClr val="FFFFFF">
                <a:alpha val="49558"/>
              </a:srgb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87288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oilet&#10;&#10;Description automatically generated">
            <a:extLst>
              <a:ext uri="{FF2B5EF4-FFF2-40B4-BE49-F238E27FC236}">
                <a16:creationId xmlns:a16="http://schemas.microsoft.com/office/drawing/2014/main" id="{2352092E-AF4B-7044-8878-A430665F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7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5D7A01B-A8AD-EE40-803D-56E6D6A5F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650"/>
            <a:ext cx="9144000" cy="700644"/>
          </a:xfrm>
        </p:spPr>
        <p:txBody>
          <a:bodyPr rtlCol="0">
            <a:noAutofit/>
          </a:bodyPr>
          <a:lstStyle/>
          <a:p>
            <a:pPr rtl="0"/>
            <a:r>
              <a:rPr lang="fi" sz="4400">
                <a:latin typeface="Nunito Sans ExtraLight" pitchFamily="2" charset="77"/>
              </a:rPr>
              <a:t>Käyttökohteet</a:t>
            </a:r>
            <a:endParaRPr lang="en-EE" sz="4400" dirty="0">
              <a:latin typeface="Nunito Sans ExtraLight" pitchFamily="2" charset="77"/>
            </a:endParaRPr>
          </a:p>
        </p:txBody>
      </p:sp>
      <p:sp>
        <p:nvSpPr>
          <p:cNvPr id="66" name="Subtitle 8">
            <a:extLst>
              <a:ext uri="{FF2B5EF4-FFF2-40B4-BE49-F238E27FC236}">
                <a16:creationId xmlns:a16="http://schemas.microsoft.com/office/drawing/2014/main" id="{48B7E35D-F846-7443-A23F-3B38C61E374B}"/>
              </a:ext>
            </a:extLst>
          </p:cNvPr>
          <p:cNvSpPr txBox="1">
            <a:spLocks/>
          </p:cNvSpPr>
          <p:nvPr/>
        </p:nvSpPr>
        <p:spPr>
          <a:xfrm>
            <a:off x="862568" y="2798583"/>
            <a:ext cx="2522515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KAUPPA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68" name="Subtitle 8">
            <a:extLst>
              <a:ext uri="{FF2B5EF4-FFF2-40B4-BE49-F238E27FC236}">
                <a16:creationId xmlns:a16="http://schemas.microsoft.com/office/drawing/2014/main" id="{C66B426C-FCB9-C642-AFCC-55DF514F05D1}"/>
              </a:ext>
            </a:extLst>
          </p:cNvPr>
          <p:cNvSpPr txBox="1">
            <a:spLocks/>
          </p:cNvSpPr>
          <p:nvPr/>
        </p:nvSpPr>
        <p:spPr>
          <a:xfrm>
            <a:off x="3967666" y="2798583"/>
            <a:ext cx="1828164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VARASTOT JA TEHTAAT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70" name="Subtitle 8">
            <a:extLst>
              <a:ext uri="{FF2B5EF4-FFF2-40B4-BE49-F238E27FC236}">
                <a16:creationId xmlns:a16="http://schemas.microsoft.com/office/drawing/2014/main" id="{A7BC8630-3DEB-C44F-A446-A3E6CD9AB59C}"/>
              </a:ext>
            </a:extLst>
          </p:cNvPr>
          <p:cNvSpPr txBox="1">
            <a:spLocks/>
          </p:cNvSpPr>
          <p:nvPr/>
        </p:nvSpPr>
        <p:spPr>
          <a:xfrm>
            <a:off x="1091851" y="4462801"/>
            <a:ext cx="2079343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TOIMISTOT JA VIRASTOT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71" name="Subtitle 8">
            <a:extLst>
              <a:ext uri="{FF2B5EF4-FFF2-40B4-BE49-F238E27FC236}">
                <a16:creationId xmlns:a16="http://schemas.microsoft.com/office/drawing/2014/main" id="{5E07BC9F-DEF3-A244-BA08-243394454F20}"/>
              </a:ext>
            </a:extLst>
          </p:cNvPr>
          <p:cNvSpPr txBox="1">
            <a:spLocks/>
          </p:cNvSpPr>
          <p:nvPr/>
        </p:nvSpPr>
        <p:spPr>
          <a:xfrm>
            <a:off x="3856829" y="4437377"/>
            <a:ext cx="2011737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KOULUT JA PÄIVÄKODIT</a:t>
            </a:r>
          </a:p>
          <a:p>
            <a:pPr rtl="0">
              <a:lnSpc>
                <a:spcPct val="120000"/>
              </a:lnSpc>
            </a:pP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19" name="Subtitle 8">
            <a:extLst>
              <a:ext uri="{FF2B5EF4-FFF2-40B4-BE49-F238E27FC236}">
                <a16:creationId xmlns:a16="http://schemas.microsoft.com/office/drawing/2014/main" id="{85418EDC-97EA-5646-AAAB-F7DC5B0747F4}"/>
              </a:ext>
            </a:extLst>
          </p:cNvPr>
          <p:cNvSpPr txBox="1">
            <a:spLocks/>
          </p:cNvSpPr>
          <p:nvPr/>
        </p:nvSpPr>
        <p:spPr>
          <a:xfrm>
            <a:off x="8551883" y="4437377"/>
            <a:ext cx="2606388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SAIRAALAT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E34FBE8-44F7-A64A-B1A6-160B72CA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6975" y="2159679"/>
            <a:ext cx="393700" cy="3937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4C70380-6D76-AB43-B00E-8D898066A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2198" y="2172379"/>
            <a:ext cx="419100" cy="381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5C44B7D-9C64-C448-87B7-A77439A26C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1023" y="3832797"/>
            <a:ext cx="381000" cy="381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295ECB31-0294-4C4C-B79E-B46EF56824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34098" y="3822535"/>
            <a:ext cx="457200" cy="3683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C48DE8F-4132-744E-A87B-D0015F58C8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96872" y="3809835"/>
            <a:ext cx="381000" cy="381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F52AE3A-E005-544E-A238-252CA4F2FC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E9154CD-A7B0-BC4F-AA49-CE59C94DCA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1500" y="6134100"/>
            <a:ext cx="11049000" cy="495300"/>
          </a:xfrm>
          <a:prstGeom prst="rect">
            <a:avLst/>
          </a:prstGeom>
        </p:spPr>
      </p:pic>
      <p:sp>
        <p:nvSpPr>
          <p:cNvPr id="20" name="Subtitle 8">
            <a:extLst>
              <a:ext uri="{FF2B5EF4-FFF2-40B4-BE49-F238E27FC236}">
                <a16:creationId xmlns:a16="http://schemas.microsoft.com/office/drawing/2014/main" id="{CDBA2256-B888-4042-A965-E2949728AD26}"/>
              </a:ext>
            </a:extLst>
          </p:cNvPr>
          <p:cNvSpPr txBox="1">
            <a:spLocks/>
          </p:cNvSpPr>
          <p:nvPr/>
        </p:nvSpPr>
        <p:spPr>
          <a:xfrm>
            <a:off x="6156368" y="2798583"/>
            <a:ext cx="2308266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RASKAS TEOLLISUUS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sp>
        <p:nvSpPr>
          <p:cNvPr id="22" name="Subtitle 8">
            <a:extLst>
              <a:ext uri="{FF2B5EF4-FFF2-40B4-BE49-F238E27FC236}">
                <a16:creationId xmlns:a16="http://schemas.microsoft.com/office/drawing/2014/main" id="{8C550117-E43D-F14A-A8AD-B74F125D4AF0}"/>
              </a:ext>
            </a:extLst>
          </p:cNvPr>
          <p:cNvSpPr txBox="1">
            <a:spLocks/>
          </p:cNvSpPr>
          <p:nvPr/>
        </p:nvSpPr>
        <p:spPr>
          <a:xfrm>
            <a:off x="6031307" y="4437377"/>
            <a:ext cx="2606388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LIIKUNTAPAIKAT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1CA5B32-37F6-054E-9C76-42467C0A4E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36083" y="3809835"/>
            <a:ext cx="381000" cy="381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0014BC1-ACC6-C943-B109-AE7AE9EB217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44001" y="2168579"/>
            <a:ext cx="381000" cy="381000"/>
          </a:xfrm>
          <a:prstGeom prst="rect">
            <a:avLst/>
          </a:prstGeom>
        </p:spPr>
      </p:pic>
      <p:sp>
        <p:nvSpPr>
          <p:cNvPr id="28" name="Subtitle 8">
            <a:extLst>
              <a:ext uri="{FF2B5EF4-FFF2-40B4-BE49-F238E27FC236}">
                <a16:creationId xmlns:a16="http://schemas.microsoft.com/office/drawing/2014/main" id="{6F8277B1-3D8F-6A42-BC30-9615EA34F9FD}"/>
              </a:ext>
            </a:extLst>
          </p:cNvPr>
          <p:cNvSpPr txBox="1">
            <a:spLocks/>
          </p:cNvSpPr>
          <p:nvPr/>
        </p:nvSpPr>
        <p:spPr>
          <a:xfrm>
            <a:off x="8637695" y="2798583"/>
            <a:ext cx="2308266" cy="79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50000"/>
              <a:buFontTx/>
              <a:buNone/>
              <a:defRPr sz="24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20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8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50000"/>
              <a:buFontTx/>
              <a:buNone/>
              <a:defRPr sz="1600" b="0" i="0" kern="1200">
                <a:solidFill>
                  <a:schemeClr val="tx1"/>
                </a:solidFill>
                <a:latin typeface="Nunito Sans ExtraLight" pitchFamily="2" charset="77"/>
                <a:ea typeface="+mn-ea"/>
                <a:cs typeface="Nunito Sans ExtraLight" pitchFamily="2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20000"/>
              </a:lnSpc>
            </a:pPr>
            <a:r>
              <a:rPr lang="fi" sz="1050" b="1" spc="300">
                <a:solidFill>
                  <a:srgbClr val="1E2D3D"/>
                </a:solidFill>
                <a:latin typeface="Nunito Sans" pitchFamily="2" charset="77"/>
              </a:rPr>
              <a:t>ENERGIA</a:t>
            </a:r>
            <a:endParaRPr lang="en-EE" sz="1050" b="1" spc="300" dirty="0">
              <a:solidFill>
                <a:srgbClr val="1E2D3D"/>
              </a:solidFill>
              <a:latin typeface="Nunito Sa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79CB11D-4CA6-7945-B107-0C9B6281267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85772" y="2172379"/>
            <a:ext cx="203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52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  <p:bldP spid="19" grpId="0"/>
      <p:bldP spid="20" grpId="0"/>
      <p:bldP spid="22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695</Words>
  <Application>Microsoft Office PowerPoint</Application>
  <PresentationFormat>Widescreen</PresentationFormat>
  <Paragraphs>108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Catamaran</vt:lpstr>
      <vt:lpstr>Nunito Sans</vt:lpstr>
      <vt:lpstr>Nunito Sans Black</vt:lpstr>
      <vt:lpstr>Nunito Sans ExtraLight</vt:lpstr>
      <vt:lpstr>Nunito Sans Light</vt:lpstr>
      <vt:lpstr>Office Theme</vt:lpstr>
      <vt:lpstr>Kaiken kattavat LED-valaistusratkaisut</vt:lpstr>
      <vt:lpstr>Tietoja meistä</vt:lpstr>
      <vt:lpstr>RATKAISUT</vt:lpstr>
      <vt:lpstr>LED-valaistus</vt:lpstr>
      <vt:lpstr>ATEX-valaisimet</vt:lpstr>
      <vt:lpstr>Teollisuusvalaisimet</vt:lpstr>
      <vt:lpstr>Energialähteet</vt:lpstr>
      <vt:lpstr>Tuotemerkit</vt:lpstr>
      <vt:lpstr>Käyttökohteet</vt:lpstr>
      <vt:lpstr>ABB AS</vt:lpstr>
      <vt:lpstr>Osula Energia OÜ</vt:lpstr>
      <vt:lpstr>Tbhawt Manufacturing OÜ</vt:lpstr>
      <vt:lpstr>Toimistorakennus </vt:lpstr>
      <vt:lpstr>Anne Soojus 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Lemme Kustavus</dc:creator>
  <cp:lastModifiedBy>Olga</cp:lastModifiedBy>
  <cp:revision>224</cp:revision>
  <dcterms:created xsi:type="dcterms:W3CDTF">2022-03-22T13:15:02Z</dcterms:created>
  <dcterms:modified xsi:type="dcterms:W3CDTF">2023-03-18T12:38:20Z</dcterms:modified>
</cp:coreProperties>
</file>